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4"/>
  </p:notesMasterIdLst>
  <p:sldIdLst>
    <p:sldId id="309" r:id="rId2"/>
    <p:sldId id="632" r:id="rId3"/>
    <p:sldId id="716" r:id="rId4"/>
    <p:sldId id="717" r:id="rId5"/>
    <p:sldId id="718" r:id="rId6"/>
    <p:sldId id="719" r:id="rId7"/>
    <p:sldId id="729" r:id="rId8"/>
    <p:sldId id="754" r:id="rId9"/>
    <p:sldId id="721" r:id="rId10"/>
    <p:sldId id="720" r:id="rId11"/>
    <p:sldId id="722" r:id="rId12"/>
    <p:sldId id="723" r:id="rId13"/>
    <p:sldId id="761" r:id="rId14"/>
    <p:sldId id="762" r:id="rId15"/>
    <p:sldId id="256" r:id="rId16"/>
    <p:sldId id="294" r:id="rId17"/>
    <p:sldId id="724" r:id="rId18"/>
    <p:sldId id="733" r:id="rId19"/>
    <p:sldId id="734" r:id="rId20"/>
    <p:sldId id="735" r:id="rId21"/>
    <p:sldId id="725" r:id="rId22"/>
    <p:sldId id="755" r:id="rId23"/>
    <p:sldId id="756" r:id="rId24"/>
    <p:sldId id="757" r:id="rId25"/>
    <p:sldId id="752" r:id="rId26"/>
    <p:sldId id="760" r:id="rId27"/>
    <p:sldId id="759" r:id="rId28"/>
    <p:sldId id="739" r:id="rId29"/>
    <p:sldId id="740" r:id="rId30"/>
    <p:sldId id="741" r:id="rId31"/>
    <p:sldId id="742" r:id="rId32"/>
    <p:sldId id="731" r:id="rId33"/>
    <p:sldId id="750" r:id="rId34"/>
    <p:sldId id="751" r:id="rId35"/>
    <p:sldId id="727" r:id="rId36"/>
    <p:sldId id="737" r:id="rId37"/>
    <p:sldId id="728" r:id="rId38"/>
    <p:sldId id="745" r:id="rId39"/>
    <p:sldId id="743" r:id="rId40"/>
    <p:sldId id="749" r:id="rId41"/>
    <p:sldId id="746" r:id="rId42"/>
    <p:sldId id="625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0D4EB5"/>
    <a:srgbClr val="FFFFFF"/>
    <a:srgbClr val="FF890D"/>
    <a:srgbClr val="177C60"/>
    <a:srgbClr val="41239F"/>
    <a:srgbClr val="7E9F1A"/>
    <a:srgbClr val="FFAB36"/>
    <a:srgbClr val="ED4A7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645F3-8E02-4567-8DBE-DA2EE0A1D501}" v="888" dt="2024-03-18T14:19:44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93321" autoAdjust="0"/>
  </p:normalViewPr>
  <p:slideViewPr>
    <p:cSldViewPr snapToGrid="0">
      <p:cViewPr varScale="1">
        <p:scale>
          <a:sx n="88" d="100"/>
          <a:sy n="88" d="100"/>
        </p:scale>
        <p:origin x="101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61398895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61398895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61398895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61398895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61398895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61398895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61398895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61398895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61398895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61398895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0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0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0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0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0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0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0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0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0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3FD88104-18E0-4766-A099-6B0D91C9ED9C}"/>
    <pc:docChg chg="undo custSel addSld delSld modSld">
      <pc:chgData name="Richard Chalk" userId="287f8aa4f4de1d19" providerId="LiveId" clId="{3FD88104-18E0-4766-A099-6B0D91C9ED9C}" dt="2024-03-06T19:09:32.387" v="7476" actId="20577"/>
      <pc:docMkLst>
        <pc:docMk/>
      </pc:docMkLst>
      <pc:sldChg chg="modSp mod">
        <pc:chgData name="Richard Chalk" userId="287f8aa4f4de1d19" providerId="LiveId" clId="{3FD88104-18E0-4766-A099-6B0D91C9ED9C}" dt="2024-03-03T18:28:30.127" v="1" actId="20577"/>
        <pc:sldMkLst>
          <pc:docMk/>
          <pc:sldMk cId="3213385662" sldId="309"/>
        </pc:sldMkLst>
        <pc:spChg chg="mod">
          <ac:chgData name="Richard Chalk" userId="287f8aa4f4de1d19" providerId="LiveId" clId="{3FD88104-18E0-4766-A099-6B0D91C9ED9C}" dt="2024-03-03T18:28:30.127" v="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3FD88104-18E0-4766-A099-6B0D91C9ED9C}" dt="2024-03-05T05:43:32.902" v="6251" actId="14100"/>
        <pc:sldMkLst>
          <pc:docMk/>
          <pc:sldMk cId="3465289972" sldId="541"/>
        </pc:sldMkLst>
        <pc:spChg chg="mod">
          <ac:chgData name="Richard Chalk" userId="287f8aa4f4de1d19" providerId="LiveId" clId="{3FD88104-18E0-4766-A099-6B0D91C9ED9C}" dt="2024-03-05T05:43:32.902" v="6251" actId="14100"/>
          <ac:spMkLst>
            <pc:docMk/>
            <pc:sldMk cId="3465289972" sldId="541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5T05:22:22.267" v="5370" actId="207"/>
          <ac:spMkLst>
            <pc:docMk/>
            <pc:sldMk cId="3465289972" sldId="541"/>
            <ac:spMk id="7" creationId="{EBD62573-4B50-EAD6-8C7E-C3AE6A9F45B4}"/>
          </ac:spMkLst>
        </pc:spChg>
        <pc:spChg chg="del">
          <ac:chgData name="Richard Chalk" userId="287f8aa4f4de1d19" providerId="LiveId" clId="{3FD88104-18E0-4766-A099-6B0D91C9ED9C}" dt="2024-03-05T05:17:04.869" v="5126" actId="478"/>
          <ac:spMkLst>
            <pc:docMk/>
            <pc:sldMk cId="3465289972" sldId="541"/>
            <ac:spMk id="12" creationId="{0F47BC57-5C51-0D45-F0AF-DF977E1D8B04}"/>
          </ac:spMkLst>
        </pc:spChg>
        <pc:spChg chg="add del">
          <ac:chgData name="Richard Chalk" userId="287f8aa4f4de1d19" providerId="LiveId" clId="{3FD88104-18E0-4766-A099-6B0D91C9ED9C}" dt="2024-03-05T05:21:35.209" v="5328" actId="478"/>
          <ac:spMkLst>
            <pc:docMk/>
            <pc:sldMk cId="3465289972" sldId="541"/>
            <ac:spMk id="13" creationId="{6F6957C6-8899-EF1E-A6FB-E9F85842E718}"/>
          </ac:spMkLst>
        </pc:spChg>
        <pc:spChg chg="add mod">
          <ac:chgData name="Richard Chalk" userId="287f8aa4f4de1d19" providerId="LiveId" clId="{3FD88104-18E0-4766-A099-6B0D91C9ED9C}" dt="2024-03-05T05:22:14.075" v="5368" actId="1035"/>
          <ac:spMkLst>
            <pc:docMk/>
            <pc:sldMk cId="3465289972" sldId="541"/>
            <ac:spMk id="14" creationId="{184A1657-722B-B242-ABA1-919A5D532949}"/>
          </ac:spMkLst>
        </pc:spChg>
        <pc:picChg chg="add mod">
          <ac:chgData name="Richard Chalk" userId="287f8aa4f4de1d19" providerId="LiveId" clId="{3FD88104-18E0-4766-A099-6B0D91C9ED9C}" dt="2024-03-05T05:16:45.600" v="5119"/>
          <ac:picMkLst>
            <pc:docMk/>
            <pc:sldMk cId="3465289972" sldId="541"/>
            <ac:picMk id="8" creationId="{2EF0DDD3-FDAA-F1F7-DA54-43EDAC820C72}"/>
          </ac:picMkLst>
        </pc:picChg>
        <pc:picChg chg="add mod">
          <ac:chgData name="Richard Chalk" userId="287f8aa4f4de1d19" providerId="LiveId" clId="{3FD88104-18E0-4766-A099-6B0D91C9ED9C}" dt="2024-03-05T05:17:20.445" v="5140" actId="1035"/>
          <ac:picMkLst>
            <pc:docMk/>
            <pc:sldMk cId="3465289972" sldId="541"/>
            <ac:picMk id="9" creationId="{FC0EA1BF-DC43-1638-E0CD-183A269BA140}"/>
          </ac:picMkLst>
        </pc:picChg>
        <pc:picChg chg="add mod">
          <ac:chgData name="Richard Chalk" userId="287f8aa4f4de1d19" providerId="LiveId" clId="{3FD88104-18E0-4766-A099-6B0D91C9ED9C}" dt="2024-03-05T05:36:57.666" v="5899" actId="167"/>
          <ac:picMkLst>
            <pc:docMk/>
            <pc:sldMk cId="3465289972" sldId="541"/>
            <ac:picMk id="4100" creationId="{39E3ECEB-1E1B-7856-1CC1-3F0DB20E3471}"/>
          </ac:picMkLst>
        </pc:picChg>
        <pc:picChg chg="del">
          <ac:chgData name="Richard Chalk" userId="287f8aa4f4de1d19" providerId="LiveId" clId="{3FD88104-18E0-4766-A099-6B0D91C9ED9C}" dt="2024-03-05T05:17:03.096" v="5124" actId="478"/>
          <ac:picMkLst>
            <pc:docMk/>
            <pc:sldMk cId="3465289972" sldId="541"/>
            <ac:picMk id="6146" creationId="{E8467F65-5A75-AC94-9752-587D7A7F4816}"/>
          </ac:picMkLst>
        </pc:picChg>
        <pc:picChg chg="del">
          <ac:chgData name="Richard Chalk" userId="287f8aa4f4de1d19" providerId="LiveId" clId="{3FD88104-18E0-4766-A099-6B0D91C9ED9C}" dt="2024-03-05T05:17:02.474" v="5123" actId="478"/>
          <ac:picMkLst>
            <pc:docMk/>
            <pc:sldMk cId="3465289972" sldId="541"/>
            <ac:picMk id="6148" creationId="{58864DC8-EDBB-83FB-5E13-28DFFCED493D}"/>
          </ac:picMkLst>
        </pc:picChg>
        <pc:picChg chg="del">
          <ac:chgData name="Richard Chalk" userId="287f8aa4f4de1d19" providerId="LiveId" clId="{3FD88104-18E0-4766-A099-6B0D91C9ED9C}" dt="2024-03-05T05:17:01.699" v="5122" actId="478"/>
          <ac:picMkLst>
            <pc:docMk/>
            <pc:sldMk cId="3465289972" sldId="541"/>
            <ac:picMk id="6152" creationId="{6FD94AB1-8DA1-A380-8181-F7892E15942F}"/>
          </ac:picMkLst>
        </pc:picChg>
        <pc:picChg chg="del">
          <ac:chgData name="Richard Chalk" userId="287f8aa4f4de1d19" providerId="LiveId" clId="{3FD88104-18E0-4766-A099-6B0D91C9ED9C}" dt="2024-03-05T05:17:03.670" v="5125" actId="478"/>
          <ac:picMkLst>
            <pc:docMk/>
            <pc:sldMk cId="3465289972" sldId="541"/>
            <ac:picMk id="6158" creationId="{D0D0F5D9-E089-6829-6E34-488DAB23E6A0}"/>
          </ac:picMkLst>
        </pc:picChg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1761925" sldId="625"/>
        </pc:sldMkLst>
      </pc:sldChg>
      <pc:sldChg chg="addSp delSp modSp mod modNotesTx">
        <pc:chgData name="Richard Chalk" userId="287f8aa4f4de1d19" providerId="LiveId" clId="{3FD88104-18E0-4766-A099-6B0D91C9ED9C}" dt="2024-03-03T18:41:30.742" v="643" actId="12"/>
        <pc:sldMkLst>
          <pc:docMk/>
          <pc:sldMk cId="4229020536" sldId="632"/>
        </pc:sldMkLst>
        <pc:spChg chg="mod">
          <ac:chgData name="Richard Chalk" userId="287f8aa4f4de1d19" providerId="LiveId" clId="{3FD88104-18E0-4766-A099-6B0D91C9ED9C}" dt="2024-03-03T18:38:57.904" v="581" actId="1036"/>
          <ac:spMkLst>
            <pc:docMk/>
            <pc:sldMk cId="4229020536" sldId="632"/>
            <ac:spMk id="8" creationId="{9977F281-A947-A97F-F970-14C3D7FFAE2B}"/>
          </ac:spMkLst>
        </pc:spChg>
        <pc:spChg chg="mod">
          <ac:chgData name="Richard Chalk" userId="287f8aa4f4de1d19" providerId="LiveId" clId="{3FD88104-18E0-4766-A099-6B0D91C9ED9C}" dt="2024-03-03T18:32:39.083" v="189" actId="207"/>
          <ac:spMkLst>
            <pc:docMk/>
            <pc:sldMk cId="4229020536" sldId="632"/>
            <ac:spMk id="18" creationId="{CBF4E8CD-055F-8FAC-58DB-DB42DE1E6C1D}"/>
          </ac:spMkLst>
        </pc:spChg>
        <pc:spChg chg="add mod">
          <ac:chgData name="Richard Chalk" userId="287f8aa4f4de1d19" providerId="LiveId" clId="{3FD88104-18E0-4766-A099-6B0D91C9ED9C}" dt="2024-03-03T18:40:14.981" v="610" actId="1036"/>
          <ac:spMkLst>
            <pc:docMk/>
            <pc:sldMk cId="4229020536" sldId="632"/>
            <ac:spMk id="19" creationId="{18B4B73E-DE7C-1380-C917-AEB7FB2A9FBA}"/>
          </ac:spMkLst>
        </pc:spChg>
        <pc:spChg chg="mod">
          <ac:chgData name="Richard Chalk" userId="287f8aa4f4de1d19" providerId="LiveId" clId="{3FD88104-18E0-4766-A099-6B0D91C9ED9C}" dt="2024-03-03T18:40:37.614" v="639" actId="1035"/>
          <ac:spMkLst>
            <pc:docMk/>
            <pc:sldMk cId="4229020536" sldId="632"/>
            <ac:spMk id="20" creationId="{BAE60A94-AB05-E59E-DA1C-DD2ED371D538}"/>
          </ac:spMkLst>
        </pc:spChg>
        <pc:spChg chg="mod">
          <ac:chgData name="Richard Chalk" userId="287f8aa4f4de1d19" providerId="LiveId" clId="{3FD88104-18E0-4766-A099-6B0D91C9ED9C}" dt="2024-03-03T18:40:07.269" v="590" actId="20577"/>
          <ac:spMkLst>
            <pc:docMk/>
            <pc:sldMk cId="4229020536" sldId="632"/>
            <ac:spMk id="658" creationId="{00000000-0000-0000-0000-000000000000}"/>
          </ac:spMkLst>
        </pc:spChg>
        <pc:picChg chg="mod">
          <ac:chgData name="Richard Chalk" userId="287f8aa4f4de1d19" providerId="LiveId" clId="{3FD88104-18E0-4766-A099-6B0D91C9ED9C}" dt="2024-03-03T18:30:22.407" v="101" actId="1037"/>
          <ac:picMkLst>
            <pc:docMk/>
            <pc:sldMk cId="4229020536" sldId="632"/>
            <ac:picMk id="2" creationId="{1798266B-4E23-1125-CABF-2421F7B57CB6}"/>
          </ac:picMkLst>
        </pc:picChg>
        <pc:picChg chg="mod">
          <ac:chgData name="Richard Chalk" userId="287f8aa4f4de1d19" providerId="LiveId" clId="{3FD88104-18E0-4766-A099-6B0D91C9ED9C}" dt="2024-03-03T18:30:30.680" v="152" actId="1038"/>
          <ac:picMkLst>
            <pc:docMk/>
            <pc:sldMk cId="4229020536" sldId="632"/>
            <ac:picMk id="3" creationId="{00F42DEA-93D1-0D04-0FB8-52092F46A3C0}"/>
          </ac:picMkLst>
        </pc:picChg>
        <pc:picChg chg="add mod">
          <ac:chgData name="Richard Chalk" userId="287f8aa4f4de1d19" providerId="LiveId" clId="{3FD88104-18E0-4766-A099-6B0D91C9ED9C}" dt="2024-03-03T18:40:14.981" v="610" actId="1036"/>
          <ac:picMkLst>
            <pc:docMk/>
            <pc:sldMk cId="4229020536" sldId="632"/>
            <ac:picMk id="10" creationId="{7CD1EC99-E2C0-AF6A-CB49-6C8247B21484}"/>
          </ac:picMkLst>
        </pc:picChg>
        <pc:picChg chg="add mod">
          <ac:chgData name="Richard Chalk" userId="287f8aa4f4de1d19" providerId="LiveId" clId="{3FD88104-18E0-4766-A099-6B0D91C9ED9C}" dt="2024-03-03T18:40:14.981" v="610" actId="1036"/>
          <ac:picMkLst>
            <pc:docMk/>
            <pc:sldMk cId="4229020536" sldId="632"/>
            <ac:picMk id="11" creationId="{E10B22E3-0FE8-FD0F-F5BE-BF389F8E13D7}"/>
          </ac:picMkLst>
        </pc:picChg>
        <pc:picChg chg="del">
          <ac:chgData name="Richard Chalk" userId="287f8aa4f4de1d19" providerId="LiveId" clId="{3FD88104-18E0-4766-A099-6B0D91C9ED9C}" dt="2024-03-03T18:31:37.788" v="153" actId="478"/>
          <ac:picMkLst>
            <pc:docMk/>
            <pc:sldMk cId="4229020536" sldId="632"/>
            <ac:picMk id="12" creationId="{F4130693-074F-F3C3-EF9D-EDF500226EE0}"/>
          </ac:picMkLst>
        </pc:picChg>
        <pc:picChg chg="del">
          <ac:chgData name="Richard Chalk" userId="287f8aa4f4de1d19" providerId="LiveId" clId="{3FD88104-18E0-4766-A099-6B0D91C9ED9C}" dt="2024-03-03T18:31:39.231" v="154" actId="478"/>
          <ac:picMkLst>
            <pc:docMk/>
            <pc:sldMk cId="4229020536" sldId="632"/>
            <ac:picMk id="21" creationId="{DB0827D5-44A4-EAD3-DAC5-55B7347888B2}"/>
          </ac:picMkLst>
        </pc:picChg>
        <pc:picChg chg="add mod">
          <ac:chgData name="Richard Chalk" userId="287f8aa4f4de1d19" providerId="LiveId" clId="{3FD88104-18E0-4766-A099-6B0D91C9ED9C}" dt="2024-03-03T18:38:50.403" v="567" actId="1036"/>
          <ac:picMkLst>
            <pc:docMk/>
            <pc:sldMk cId="4229020536" sldId="632"/>
            <ac:picMk id="22" creationId="{77CB2A3C-FCC5-464E-951E-E4C027EA605C}"/>
          </ac:picMkLst>
        </pc:picChg>
        <pc:picChg chg="del">
          <ac:chgData name="Richard Chalk" userId="287f8aa4f4de1d19" providerId="LiveId" clId="{3FD88104-18E0-4766-A099-6B0D91C9ED9C}" dt="2024-03-03T18:31:40.738" v="155" actId="478"/>
          <ac:picMkLst>
            <pc:docMk/>
            <pc:sldMk cId="4229020536" sldId="632"/>
            <ac:picMk id="23" creationId="{4998B78B-7BCF-67EC-CB1F-2E89B429A996}"/>
          </ac:picMkLst>
        </pc:picChg>
        <pc:picChg chg="add mod">
          <ac:chgData name="Richard Chalk" userId="287f8aa4f4de1d19" providerId="LiveId" clId="{3FD88104-18E0-4766-A099-6B0D91C9ED9C}" dt="2024-03-03T18:40:20.571" v="611" actId="1076"/>
          <ac:picMkLst>
            <pc:docMk/>
            <pc:sldMk cId="4229020536" sldId="632"/>
            <ac:picMk id="25" creationId="{6A0E0856-DEA6-9392-DA05-4CF025AC1919}"/>
          </ac:picMkLst>
        </pc:picChg>
        <pc:picChg chg="mod">
          <ac:chgData name="Richard Chalk" userId="287f8aa4f4de1d19" providerId="LiveId" clId="{3FD88104-18E0-4766-A099-6B0D91C9ED9C}" dt="2024-03-03T18:38:57.904" v="581" actId="1036"/>
          <ac:picMkLst>
            <pc:docMk/>
            <pc:sldMk cId="4229020536" sldId="632"/>
            <ac:picMk id="1026" creationId="{4329E322-4836-B711-A004-CFF57ED07855}"/>
          </ac:picMkLst>
        </pc:picChg>
        <pc:picChg chg="mod">
          <ac:chgData name="Richard Chalk" userId="287f8aa4f4de1d19" providerId="LiveId" clId="{3FD88104-18E0-4766-A099-6B0D91C9ED9C}" dt="2024-03-03T18:40:27.205" v="618" actId="1037"/>
          <ac:picMkLst>
            <pc:docMk/>
            <pc:sldMk cId="4229020536" sldId="632"/>
            <ac:picMk id="1028" creationId="{F0AFA532-EEB1-43CB-1471-4A6ADC0E0CB8}"/>
          </ac:picMkLst>
        </pc:picChg>
        <pc:picChg chg="del">
          <ac:chgData name="Richard Chalk" userId="287f8aa4f4de1d19" providerId="LiveId" clId="{3FD88104-18E0-4766-A099-6B0D91C9ED9C}" dt="2024-03-03T18:38:31.373" v="537" actId="478"/>
          <ac:picMkLst>
            <pc:docMk/>
            <pc:sldMk cId="4229020536" sldId="632"/>
            <ac:picMk id="1030" creationId="{3718EF03-A9A5-29C2-0D78-48D2E6A8B410}"/>
          </ac:picMkLst>
        </pc:picChg>
        <pc:picChg chg="add del mod">
          <ac:chgData name="Richard Chalk" userId="287f8aa4f4de1d19" providerId="LiveId" clId="{3FD88104-18E0-4766-A099-6B0D91C9ED9C}" dt="2024-03-03T18:39:54.164" v="586" actId="478"/>
          <ac:picMkLst>
            <pc:docMk/>
            <pc:sldMk cId="4229020536" sldId="632"/>
            <ac:picMk id="1032" creationId="{8428A473-E814-FE17-D0A0-C1371F70B653}"/>
          </ac:picMkLst>
        </pc:picChg>
      </pc:sldChg>
      <pc:sldChg chg="del">
        <pc:chgData name="Richard Chalk" userId="287f8aa4f4de1d19" providerId="LiveId" clId="{3FD88104-18E0-4766-A099-6B0D91C9ED9C}" dt="2024-03-03T18:28:35.519" v="2" actId="47"/>
        <pc:sldMkLst>
          <pc:docMk/>
          <pc:sldMk cId="2670341202" sldId="634"/>
        </pc:sldMkLst>
      </pc:sldChg>
      <pc:sldChg chg="del">
        <pc:chgData name="Richard Chalk" userId="287f8aa4f4de1d19" providerId="LiveId" clId="{3FD88104-18E0-4766-A099-6B0D91C9ED9C}" dt="2024-03-03T18:28:35.519" v="2" actId="47"/>
        <pc:sldMkLst>
          <pc:docMk/>
          <pc:sldMk cId="230308643" sldId="63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19668104" sldId="63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748712550" sldId="63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488974394" sldId="63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429607484" sldId="64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377948885" sldId="64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456782335" sldId="64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950277813" sldId="64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658202632" sldId="64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136056112" sldId="64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052996071" sldId="64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394070938" sldId="649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753493877" sldId="65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073842381" sldId="65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22417944" sldId="652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191763643" sldId="65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95816402" sldId="654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544661131" sldId="655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0654777" sldId="65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804004710" sldId="65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607031777" sldId="658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010539994" sldId="659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946301220" sldId="660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727704966" sldId="661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668745810" sldId="662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2261841161" sldId="663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3702764831" sldId="666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1215978785" sldId="667"/>
        </pc:sldMkLst>
      </pc:sldChg>
      <pc:sldChg chg="del">
        <pc:chgData name="Richard Chalk" userId="287f8aa4f4de1d19" providerId="LiveId" clId="{3FD88104-18E0-4766-A099-6B0D91C9ED9C}" dt="2024-03-06T18:50:52.855" v="6854" actId="47"/>
        <pc:sldMkLst>
          <pc:docMk/>
          <pc:sldMk cId="4275835542" sldId="668"/>
        </pc:sldMkLst>
      </pc:sldChg>
      <pc:sldChg chg="addSp delSp modSp new del mod">
        <pc:chgData name="Richard Chalk" userId="287f8aa4f4de1d19" providerId="LiveId" clId="{3FD88104-18E0-4766-A099-6B0D91C9ED9C}" dt="2024-03-06T18:50:52.855" v="6854" actId="47"/>
        <pc:sldMkLst>
          <pc:docMk/>
          <pc:sldMk cId="3330589684" sldId="669"/>
        </pc:sldMkLst>
        <pc:spChg chg="add mod">
          <ac:chgData name="Richard Chalk" userId="287f8aa4f4de1d19" providerId="LiveId" clId="{3FD88104-18E0-4766-A099-6B0D91C9ED9C}" dt="2024-03-05T05:46:04.520" v="6375" actId="20577"/>
          <ac:spMkLst>
            <pc:docMk/>
            <pc:sldMk cId="3330589684" sldId="669"/>
            <ac:spMk id="4" creationId="{136CB14E-A6EF-B7D6-14A7-96538194AC40}"/>
          </ac:spMkLst>
        </pc:spChg>
        <pc:picChg chg="add del">
          <ac:chgData name="Richard Chalk" userId="287f8aa4f4de1d19" providerId="LiveId" clId="{3FD88104-18E0-4766-A099-6B0D91C9ED9C}" dt="2024-03-05T05:44:11.221" v="6298" actId="478"/>
          <ac:picMkLst>
            <pc:docMk/>
            <pc:sldMk cId="3330589684" sldId="669"/>
            <ac:picMk id="11266" creationId="{DEEDF697-271A-A1C1-E0CC-FCA8B8D831D3}"/>
          </ac:picMkLst>
        </pc:picChg>
      </pc:sldChg>
      <pc:sldChg chg="addSp delSp modSp add mod">
        <pc:chgData name="Richard Chalk" userId="287f8aa4f4de1d19" providerId="LiveId" clId="{3FD88104-18E0-4766-A099-6B0D91C9ED9C}" dt="2024-03-03T18:53:32.842" v="932"/>
        <pc:sldMkLst>
          <pc:docMk/>
          <pc:sldMk cId="2204657297" sldId="670"/>
        </pc:sldMkLst>
        <pc:spChg chg="mod">
          <ac:chgData name="Richard Chalk" userId="287f8aa4f4de1d19" providerId="LiveId" clId="{3FD88104-18E0-4766-A099-6B0D91C9ED9C}" dt="2024-03-03T18:51:59.168" v="907" actId="14100"/>
          <ac:spMkLst>
            <pc:docMk/>
            <pc:sldMk cId="2204657297" sldId="670"/>
            <ac:spMk id="2" creationId="{690E4CAD-FFFE-C569-8DA2-1C8D796F8CC2}"/>
          </ac:spMkLst>
        </pc:spChg>
        <pc:spChg chg="mod">
          <ac:chgData name="Richard Chalk" userId="287f8aa4f4de1d19" providerId="LiveId" clId="{3FD88104-18E0-4766-A099-6B0D91C9ED9C}" dt="2024-03-03T18:42:27.534" v="658" actId="20577"/>
          <ac:spMkLst>
            <pc:docMk/>
            <pc:sldMk cId="2204657297" sldId="670"/>
            <ac:spMk id="7" creationId="{4EC6F1AA-99CA-DD02-1958-DE5194D2F6D5}"/>
          </ac:spMkLst>
        </pc:spChg>
        <pc:spChg chg="mod">
          <ac:chgData name="Richard Chalk" userId="287f8aa4f4de1d19" providerId="LiveId" clId="{3FD88104-18E0-4766-A099-6B0D91C9ED9C}" dt="2024-03-03T18:53:20.385" v="930" actId="113"/>
          <ac:spMkLst>
            <pc:docMk/>
            <pc:sldMk cId="2204657297" sldId="670"/>
            <ac:spMk id="11" creationId="{A53C1574-3664-407F-5D54-713107E7FDB9}"/>
          </ac:spMkLst>
        </pc:spChg>
        <pc:picChg chg="add mod">
          <ac:chgData name="Richard Chalk" userId="287f8aa4f4de1d19" providerId="LiveId" clId="{3FD88104-18E0-4766-A099-6B0D91C9ED9C}" dt="2024-03-03T18:53:32.842" v="932"/>
          <ac:picMkLst>
            <pc:docMk/>
            <pc:sldMk cId="2204657297" sldId="670"/>
            <ac:picMk id="3" creationId="{7F872F6B-21E0-709F-7FE1-E6ED20006FC7}"/>
          </ac:picMkLst>
        </pc:picChg>
        <pc:picChg chg="del">
          <ac:chgData name="Richard Chalk" userId="287f8aa4f4de1d19" providerId="LiveId" clId="{3FD88104-18E0-4766-A099-6B0D91C9ED9C}" dt="2024-03-03T18:53:32.521" v="931" actId="478"/>
          <ac:picMkLst>
            <pc:docMk/>
            <pc:sldMk cId="2204657297" sldId="670"/>
            <ac:picMk id="8" creationId="{817F32A1-F3C7-A74D-60AC-0802976AFBDF}"/>
          </ac:picMkLst>
        </pc:picChg>
        <pc:picChg chg="del">
          <ac:chgData name="Richard Chalk" userId="287f8aa4f4de1d19" providerId="LiveId" clId="{3FD88104-18E0-4766-A099-6B0D91C9ED9C}" dt="2024-03-03T18:42:29.553" v="659" actId="478"/>
          <ac:picMkLst>
            <pc:docMk/>
            <pc:sldMk cId="2204657297" sldId="670"/>
            <ac:picMk id="15" creationId="{E0D1EBC5-FA6C-762A-4884-BDE015A5EC7C}"/>
          </ac:picMkLst>
        </pc:picChg>
        <pc:picChg chg="add mod">
          <ac:chgData name="Richard Chalk" userId="287f8aa4f4de1d19" providerId="LiveId" clId="{3FD88104-18E0-4766-A099-6B0D91C9ED9C}" dt="2024-03-03T18:51:50.964" v="883" actId="1035"/>
          <ac:picMkLst>
            <pc:docMk/>
            <pc:sldMk cId="2204657297" sldId="670"/>
            <ac:picMk id="2050" creationId="{A7251FF6-1006-726C-669F-E8CB5B3502CB}"/>
          </ac:picMkLst>
        </pc:picChg>
        <pc:picChg chg="add mod">
          <ac:chgData name="Richard Chalk" userId="287f8aa4f4de1d19" providerId="LiveId" clId="{3FD88104-18E0-4766-A099-6B0D91C9ED9C}" dt="2024-03-03T18:51:53.703" v="905" actId="1037"/>
          <ac:picMkLst>
            <pc:docMk/>
            <pc:sldMk cId="2204657297" sldId="670"/>
            <ac:picMk id="2052" creationId="{64DAFD9D-980E-C947-049D-9A139627D806}"/>
          </ac:picMkLst>
        </pc:picChg>
      </pc:sldChg>
      <pc:sldChg chg="addSp delSp modSp add mod">
        <pc:chgData name="Richard Chalk" userId="287f8aa4f4de1d19" providerId="LiveId" clId="{3FD88104-18E0-4766-A099-6B0D91C9ED9C}" dt="2024-03-03T19:00:25.321" v="1183" actId="1582"/>
        <pc:sldMkLst>
          <pc:docMk/>
          <pc:sldMk cId="1376303635" sldId="671"/>
        </pc:sldMkLst>
        <pc:spChg chg="mod">
          <ac:chgData name="Richard Chalk" userId="287f8aa4f4de1d19" providerId="LiveId" clId="{3FD88104-18E0-4766-A099-6B0D91C9ED9C}" dt="2024-03-03T19:00:07.795" v="1164" actId="20577"/>
          <ac:spMkLst>
            <pc:docMk/>
            <pc:sldMk cId="1376303635" sldId="671"/>
            <ac:spMk id="2" creationId="{55F4CF94-AB9B-1820-5BBF-84EC143AC6D2}"/>
          </ac:spMkLst>
        </pc:spChg>
        <pc:spChg chg="mod">
          <ac:chgData name="Richard Chalk" userId="287f8aa4f4de1d19" providerId="LiveId" clId="{3FD88104-18E0-4766-A099-6B0D91C9ED9C}" dt="2024-03-03T18:59:33.752" v="1002" actId="20577"/>
          <ac:spMkLst>
            <pc:docMk/>
            <pc:sldMk cId="1376303635" sldId="671"/>
            <ac:spMk id="7" creationId="{410A71F0-C31D-C538-DA1C-33E1AA5F6D1B}"/>
          </ac:spMkLst>
        </pc:spChg>
        <pc:spChg chg="mod">
          <ac:chgData name="Richard Chalk" userId="287f8aa4f4de1d19" providerId="LiveId" clId="{3FD88104-18E0-4766-A099-6B0D91C9ED9C}" dt="2024-03-03T18:57:25.768" v="977" actId="113"/>
          <ac:spMkLst>
            <pc:docMk/>
            <pc:sldMk cId="1376303635" sldId="671"/>
            <ac:spMk id="11" creationId="{C874016E-57AC-30C3-29EA-C94BB7131C45}"/>
          </ac:spMkLst>
        </pc:spChg>
        <pc:picChg chg="del">
          <ac:chgData name="Richard Chalk" userId="287f8aa4f4de1d19" providerId="LiveId" clId="{3FD88104-18E0-4766-A099-6B0D91C9ED9C}" dt="2024-03-03T18:55:55.996" v="962" actId="478"/>
          <ac:picMkLst>
            <pc:docMk/>
            <pc:sldMk cId="1376303635" sldId="671"/>
            <ac:picMk id="2050" creationId="{4DE69699-A461-4256-14F1-B92733522DC3}"/>
          </ac:picMkLst>
        </pc:picChg>
        <pc:picChg chg="del">
          <ac:chgData name="Richard Chalk" userId="287f8aa4f4de1d19" providerId="LiveId" clId="{3FD88104-18E0-4766-A099-6B0D91C9ED9C}" dt="2024-03-03T18:55:29.973" v="945" actId="478"/>
          <ac:picMkLst>
            <pc:docMk/>
            <pc:sldMk cId="1376303635" sldId="671"/>
            <ac:picMk id="2052" creationId="{60E51326-FB24-7061-2134-C19E6187DFF6}"/>
          </ac:picMkLst>
        </pc:picChg>
        <pc:picChg chg="add mod">
          <ac:chgData name="Richard Chalk" userId="287f8aa4f4de1d19" providerId="LiveId" clId="{3FD88104-18E0-4766-A099-6B0D91C9ED9C}" dt="2024-03-03T19:00:25.321" v="1183" actId="1582"/>
          <ac:picMkLst>
            <pc:docMk/>
            <pc:sldMk cId="1376303635" sldId="671"/>
            <ac:picMk id="3074" creationId="{851F7AF7-6D2B-E71B-7F52-B2C90D9F3024}"/>
          </ac:picMkLst>
        </pc:picChg>
      </pc:sldChg>
      <pc:sldChg chg="modSp add mod">
        <pc:chgData name="Richard Chalk" userId="287f8aa4f4de1d19" providerId="LiveId" clId="{3FD88104-18E0-4766-A099-6B0D91C9ED9C}" dt="2024-03-03T19:40:54.043" v="2388" actId="114"/>
        <pc:sldMkLst>
          <pc:docMk/>
          <pc:sldMk cId="4158098891" sldId="672"/>
        </pc:sldMkLst>
        <pc:spChg chg="mod">
          <ac:chgData name="Richard Chalk" userId="287f8aa4f4de1d19" providerId="LiveId" clId="{3FD88104-18E0-4766-A099-6B0D91C9ED9C}" dt="2024-03-03T19:40:54.043" v="2388" actId="114"/>
          <ac:spMkLst>
            <pc:docMk/>
            <pc:sldMk cId="4158098891" sldId="672"/>
            <ac:spMk id="118" creationId="{42645EDE-85AA-1CC2-FE9E-8D0D4F70BB4F}"/>
          </ac:spMkLst>
        </pc:spChg>
      </pc:sldChg>
      <pc:sldChg chg="addSp delSp modSp add mod">
        <pc:chgData name="Richard Chalk" userId="287f8aa4f4de1d19" providerId="LiveId" clId="{3FD88104-18E0-4766-A099-6B0D91C9ED9C}" dt="2024-03-03T19:10:39.991" v="1344" actId="1038"/>
        <pc:sldMkLst>
          <pc:docMk/>
          <pc:sldMk cId="661882194" sldId="673"/>
        </pc:sldMkLst>
        <pc:spChg chg="mod">
          <ac:chgData name="Richard Chalk" userId="287f8aa4f4de1d19" providerId="LiveId" clId="{3FD88104-18E0-4766-A099-6B0D91C9ED9C}" dt="2024-03-03T19:10:01.176" v="1314" actId="207"/>
          <ac:spMkLst>
            <pc:docMk/>
            <pc:sldMk cId="661882194" sldId="673"/>
            <ac:spMk id="2" creationId="{9A7D91A6-D58A-93FD-78D8-FD1D19BF47A9}"/>
          </ac:spMkLst>
        </pc:spChg>
        <pc:spChg chg="mod">
          <ac:chgData name="Richard Chalk" userId="287f8aa4f4de1d19" providerId="LiveId" clId="{3FD88104-18E0-4766-A099-6B0D91C9ED9C}" dt="2024-03-03T19:04:21.433" v="1212" actId="20577"/>
          <ac:spMkLst>
            <pc:docMk/>
            <pc:sldMk cId="661882194" sldId="673"/>
            <ac:spMk id="7" creationId="{2F85CC36-FE6D-B958-81DB-851842828280}"/>
          </ac:spMkLst>
        </pc:spChg>
        <pc:spChg chg="add del">
          <ac:chgData name="Richard Chalk" userId="287f8aa4f4de1d19" providerId="LiveId" clId="{3FD88104-18E0-4766-A099-6B0D91C9ED9C}" dt="2024-03-03T19:05:12.572" v="1223" actId="478"/>
          <ac:spMkLst>
            <pc:docMk/>
            <pc:sldMk cId="661882194" sldId="673"/>
            <ac:spMk id="8" creationId="{2A351895-A8DA-E3F4-1406-1A908D9DBFBA}"/>
          </ac:spMkLst>
        </pc:spChg>
        <pc:spChg chg="add del">
          <ac:chgData name="Richard Chalk" userId="287f8aa4f4de1d19" providerId="LiveId" clId="{3FD88104-18E0-4766-A099-6B0D91C9ED9C}" dt="2024-03-03T19:05:17.544" v="1225" actId="478"/>
          <ac:spMkLst>
            <pc:docMk/>
            <pc:sldMk cId="661882194" sldId="673"/>
            <ac:spMk id="9" creationId="{8F36937D-62F5-FAF6-235B-D593BD62202D}"/>
          </ac:spMkLst>
        </pc:spChg>
        <pc:spChg chg="add del">
          <ac:chgData name="Richard Chalk" userId="287f8aa4f4de1d19" providerId="LiveId" clId="{3FD88104-18E0-4766-A099-6B0D91C9ED9C}" dt="2024-03-03T19:05:25.968" v="1227" actId="478"/>
          <ac:spMkLst>
            <pc:docMk/>
            <pc:sldMk cId="661882194" sldId="673"/>
            <ac:spMk id="10" creationId="{FFDA00C9-EDA2-7D30-A68B-DA47D7FA37EE}"/>
          </ac:spMkLst>
        </pc:spChg>
        <pc:spChg chg="del">
          <ac:chgData name="Richard Chalk" userId="287f8aa4f4de1d19" providerId="LiveId" clId="{3FD88104-18E0-4766-A099-6B0D91C9ED9C}" dt="2024-03-03T19:07:14.795" v="1238" actId="478"/>
          <ac:spMkLst>
            <pc:docMk/>
            <pc:sldMk cId="661882194" sldId="673"/>
            <ac:spMk id="11" creationId="{270747C6-D87C-E35F-371D-48681FCE7F3C}"/>
          </ac:spMkLst>
        </pc:spChg>
        <pc:spChg chg="add del">
          <ac:chgData name="Richard Chalk" userId="287f8aa4f4de1d19" providerId="LiveId" clId="{3FD88104-18E0-4766-A099-6B0D91C9ED9C}" dt="2024-03-03T19:05:31.822" v="1229" actId="478"/>
          <ac:spMkLst>
            <pc:docMk/>
            <pc:sldMk cId="661882194" sldId="673"/>
            <ac:spMk id="12" creationId="{6FA2168D-FC7F-88DD-236B-139803C197CD}"/>
          </ac:spMkLst>
        </pc:spChg>
        <pc:spChg chg="add mod">
          <ac:chgData name="Richard Chalk" userId="287f8aa4f4de1d19" providerId="LiveId" clId="{3FD88104-18E0-4766-A099-6B0D91C9ED9C}" dt="2024-03-03T19:10:24.061" v="1323" actId="1076"/>
          <ac:spMkLst>
            <pc:docMk/>
            <pc:sldMk cId="661882194" sldId="673"/>
            <ac:spMk id="13" creationId="{A65C5125-001D-6878-A8BE-11E8DBADE5E6}"/>
          </ac:spMkLst>
        </pc:spChg>
        <pc:spChg chg="add mod">
          <ac:chgData name="Richard Chalk" userId="287f8aa4f4de1d19" providerId="LiveId" clId="{3FD88104-18E0-4766-A099-6B0D91C9ED9C}" dt="2024-03-03T19:10:39.991" v="1344" actId="1038"/>
          <ac:spMkLst>
            <pc:docMk/>
            <pc:sldMk cId="661882194" sldId="673"/>
            <ac:spMk id="14" creationId="{E7DFB161-3D79-A10C-A9AA-39CADBABA834}"/>
          </ac:spMkLst>
        </pc:spChg>
        <pc:picChg chg="del">
          <ac:chgData name="Richard Chalk" userId="287f8aa4f4de1d19" providerId="LiveId" clId="{3FD88104-18E0-4766-A099-6B0D91C9ED9C}" dt="2024-03-03T19:03:36.199" v="1201" actId="478"/>
          <ac:picMkLst>
            <pc:docMk/>
            <pc:sldMk cId="661882194" sldId="673"/>
            <ac:picMk id="3074" creationId="{676D8AF8-871E-8883-66F3-870E934B9E5C}"/>
          </ac:picMkLst>
        </pc:picChg>
        <pc:picChg chg="add mod">
          <ac:chgData name="Richard Chalk" userId="287f8aa4f4de1d19" providerId="LiveId" clId="{3FD88104-18E0-4766-A099-6B0D91C9ED9C}" dt="2024-03-03T19:07:36.081" v="1252" actId="1037"/>
          <ac:picMkLst>
            <pc:docMk/>
            <pc:sldMk cId="661882194" sldId="673"/>
            <ac:picMk id="4106" creationId="{0176AA1D-F26C-1943-D59E-48B93650E53F}"/>
          </ac:picMkLst>
        </pc:picChg>
        <pc:picChg chg="add mod">
          <ac:chgData name="Richard Chalk" userId="287f8aa4f4de1d19" providerId="LiveId" clId="{3FD88104-18E0-4766-A099-6B0D91C9ED9C}" dt="2024-03-03T19:07:26.058" v="1245" actId="1036"/>
          <ac:picMkLst>
            <pc:docMk/>
            <pc:sldMk cId="661882194" sldId="673"/>
            <ac:picMk id="4108" creationId="{EFF30288-3697-1348-FB62-C5A8252AAFE1}"/>
          </ac:picMkLst>
        </pc:picChg>
        <pc:picChg chg="add mod">
          <ac:chgData name="Richard Chalk" userId="287f8aa4f4de1d19" providerId="LiveId" clId="{3FD88104-18E0-4766-A099-6B0D91C9ED9C}" dt="2024-03-03T19:08:30.047" v="1273" actId="1038"/>
          <ac:picMkLst>
            <pc:docMk/>
            <pc:sldMk cId="661882194" sldId="673"/>
            <ac:picMk id="4110" creationId="{D59B0A2A-70C9-7702-77F8-B2ECDD7EC5B3}"/>
          </ac:picMkLst>
        </pc:picChg>
        <pc:picChg chg="add mod">
          <ac:chgData name="Richard Chalk" userId="287f8aa4f4de1d19" providerId="LiveId" clId="{3FD88104-18E0-4766-A099-6B0D91C9ED9C}" dt="2024-03-03T19:09:03.366" v="1297" actId="1037"/>
          <ac:picMkLst>
            <pc:docMk/>
            <pc:sldMk cId="661882194" sldId="673"/>
            <ac:picMk id="4112" creationId="{EED37DDB-D926-8BA1-F4F3-EEE55D4CEB68}"/>
          </ac:picMkLst>
        </pc:picChg>
      </pc:sldChg>
      <pc:sldChg chg="addSp delSp modSp add mod modNotesTx">
        <pc:chgData name="Richard Chalk" userId="287f8aa4f4de1d19" providerId="LiveId" clId="{3FD88104-18E0-4766-A099-6B0D91C9ED9C}" dt="2024-03-03T19:17:28.520" v="1648" actId="113"/>
        <pc:sldMkLst>
          <pc:docMk/>
          <pc:sldMk cId="3754541990" sldId="674"/>
        </pc:sldMkLst>
        <pc:spChg chg="mod">
          <ac:chgData name="Richard Chalk" userId="287f8aa4f4de1d19" providerId="LiveId" clId="{3FD88104-18E0-4766-A099-6B0D91C9ED9C}" dt="2024-03-03T19:16:07.814" v="1602" actId="207"/>
          <ac:spMkLst>
            <pc:docMk/>
            <pc:sldMk cId="3754541990" sldId="674"/>
            <ac:spMk id="2" creationId="{CA339F94-DBFA-8FEA-7F27-59A682FD13A5}"/>
          </ac:spMkLst>
        </pc:spChg>
        <pc:spChg chg="mod">
          <ac:chgData name="Richard Chalk" userId="287f8aa4f4de1d19" providerId="LiveId" clId="{3FD88104-18E0-4766-A099-6B0D91C9ED9C}" dt="2024-03-03T19:11:12.581" v="1346"/>
          <ac:spMkLst>
            <pc:docMk/>
            <pc:sldMk cId="3754541990" sldId="674"/>
            <ac:spMk id="7" creationId="{044048BB-E55F-A748-A916-1A78C2FDEAC0}"/>
          </ac:spMkLst>
        </pc:spChg>
        <pc:spChg chg="mod">
          <ac:chgData name="Richard Chalk" userId="287f8aa4f4de1d19" providerId="LiveId" clId="{3FD88104-18E0-4766-A099-6B0D91C9ED9C}" dt="2024-03-03T19:16:58.843" v="1643" actId="20577"/>
          <ac:spMkLst>
            <pc:docMk/>
            <pc:sldMk cId="3754541990" sldId="674"/>
            <ac:spMk id="11" creationId="{EAC6BF1C-88DE-515C-0099-FBF2682A7A36}"/>
          </ac:spMkLst>
        </pc:spChg>
        <pc:spChg chg="add mod">
          <ac:chgData name="Richard Chalk" userId="287f8aa4f4de1d19" providerId="LiveId" clId="{3FD88104-18E0-4766-A099-6B0D91C9ED9C}" dt="2024-03-03T19:16:34.345" v="1627" actId="1037"/>
          <ac:spMkLst>
            <pc:docMk/>
            <pc:sldMk cId="3754541990" sldId="674"/>
            <ac:spMk id="13" creationId="{573BE274-D5C2-57AE-916A-266455EF5B4C}"/>
          </ac:spMkLst>
        </pc:spChg>
        <pc:spChg chg="add mod">
          <ac:chgData name="Richard Chalk" userId="287f8aa4f4de1d19" providerId="LiveId" clId="{3FD88104-18E0-4766-A099-6B0D91C9ED9C}" dt="2024-03-03T19:16:43.640" v="1632" actId="20577"/>
          <ac:spMkLst>
            <pc:docMk/>
            <pc:sldMk cId="3754541990" sldId="674"/>
            <ac:spMk id="14" creationId="{205B5275-C8FB-AC9D-6DA8-8A734FDA8AF5}"/>
          </ac:spMkLst>
        </pc:spChg>
        <pc:picChg chg="add mod">
          <ac:chgData name="Richard Chalk" userId="287f8aa4f4de1d19" providerId="LiveId" clId="{3FD88104-18E0-4766-A099-6B0D91C9ED9C}" dt="2024-03-03T19:15:51.002" v="1597" actId="1038"/>
          <ac:picMkLst>
            <pc:docMk/>
            <pc:sldMk cId="3754541990" sldId="674"/>
            <ac:picMk id="8" creationId="{BAD4DFFB-BDB9-E44D-188E-DE02091E1740}"/>
          </ac:picMkLst>
        </pc:picChg>
        <pc:picChg chg="add mod">
          <ac:chgData name="Richard Chalk" userId="287f8aa4f4de1d19" providerId="LiveId" clId="{3FD88104-18E0-4766-A099-6B0D91C9ED9C}" dt="2024-03-03T19:15:42.464" v="1588" actId="1035"/>
          <ac:picMkLst>
            <pc:docMk/>
            <pc:sldMk cId="3754541990" sldId="674"/>
            <ac:picMk id="9" creationId="{1768E1CF-2947-3B91-4A88-8A8A1FD5F46C}"/>
          </ac:picMkLst>
        </pc:picChg>
        <pc:picChg chg="add mod">
          <ac:chgData name="Richard Chalk" userId="287f8aa4f4de1d19" providerId="LiveId" clId="{3FD88104-18E0-4766-A099-6B0D91C9ED9C}" dt="2024-03-03T19:15:59.237" v="1598"/>
          <ac:picMkLst>
            <pc:docMk/>
            <pc:sldMk cId="3754541990" sldId="674"/>
            <ac:picMk id="10" creationId="{6A5106D4-D6FD-D313-5B95-4A4DF82D8FE6}"/>
          </ac:picMkLst>
        </pc:picChg>
        <pc:picChg chg="add mod">
          <ac:chgData name="Richard Chalk" userId="287f8aa4f4de1d19" providerId="LiveId" clId="{3FD88104-18E0-4766-A099-6B0D91C9ED9C}" dt="2024-03-03T19:15:59.237" v="1598"/>
          <ac:picMkLst>
            <pc:docMk/>
            <pc:sldMk cId="3754541990" sldId="674"/>
            <ac:picMk id="12" creationId="{16096452-05CE-B686-B85C-1548AD24BBF3}"/>
          </ac:picMkLst>
        </pc:picChg>
        <pc:picChg chg="del">
          <ac:chgData name="Richard Chalk" userId="287f8aa4f4de1d19" providerId="LiveId" clId="{3FD88104-18E0-4766-A099-6B0D91C9ED9C}" dt="2024-03-03T19:11:14.077" v="1347" actId="478"/>
          <ac:picMkLst>
            <pc:docMk/>
            <pc:sldMk cId="3754541990" sldId="674"/>
            <ac:picMk id="3074" creationId="{B6BC9642-4E02-0F2B-AFC4-4CC1902C2CE8}"/>
          </ac:picMkLst>
        </pc:picChg>
      </pc:sldChg>
      <pc:sldChg chg="delSp modSp add mod modNotesTx">
        <pc:chgData name="Richard Chalk" userId="287f8aa4f4de1d19" providerId="LiveId" clId="{3FD88104-18E0-4766-A099-6B0D91C9ED9C}" dt="2024-03-03T19:24:03.811" v="1759"/>
        <pc:sldMkLst>
          <pc:docMk/>
          <pc:sldMk cId="651046832" sldId="675"/>
        </pc:sldMkLst>
        <pc:spChg chg="mod">
          <ac:chgData name="Richard Chalk" userId="287f8aa4f4de1d19" providerId="LiveId" clId="{3FD88104-18E0-4766-A099-6B0D91C9ED9C}" dt="2024-03-03T19:22:25.774" v="1725" actId="21"/>
          <ac:spMkLst>
            <pc:docMk/>
            <pc:sldMk cId="651046832" sldId="675"/>
            <ac:spMk id="2" creationId="{C4F35549-D5CC-CDD0-BBE1-EF6E97AA44A4}"/>
          </ac:spMkLst>
        </pc:spChg>
        <pc:spChg chg="mod">
          <ac:chgData name="Richard Chalk" userId="287f8aa4f4de1d19" providerId="LiveId" clId="{3FD88104-18E0-4766-A099-6B0D91C9ED9C}" dt="2024-03-03T19:23:14.664" v="1734" actId="20577"/>
          <ac:spMkLst>
            <pc:docMk/>
            <pc:sldMk cId="651046832" sldId="675"/>
            <ac:spMk id="7" creationId="{F337DE1E-8ADB-F349-BBAC-3603C8062465}"/>
          </ac:spMkLst>
        </pc:spChg>
        <pc:spChg chg="mod">
          <ac:chgData name="Richard Chalk" userId="287f8aa4f4de1d19" providerId="LiveId" clId="{3FD88104-18E0-4766-A099-6B0D91C9ED9C}" dt="2024-03-03T19:22:49.507" v="1729" actId="207"/>
          <ac:spMkLst>
            <pc:docMk/>
            <pc:sldMk cId="651046832" sldId="675"/>
            <ac:spMk id="11" creationId="{63EE18E4-FB7C-517B-0364-45727193A055}"/>
          </ac:spMkLst>
        </pc:spChg>
        <pc:spChg chg="del">
          <ac:chgData name="Richard Chalk" userId="287f8aa4f4de1d19" providerId="LiveId" clId="{3FD88104-18E0-4766-A099-6B0D91C9ED9C}" dt="2024-03-03T19:18:03.754" v="1658" actId="478"/>
          <ac:spMkLst>
            <pc:docMk/>
            <pc:sldMk cId="651046832" sldId="675"/>
            <ac:spMk id="13" creationId="{DDFA923A-D66B-AA95-A1F9-A07982DFEB53}"/>
          </ac:spMkLst>
        </pc:spChg>
        <pc:spChg chg="del">
          <ac:chgData name="Richard Chalk" userId="287f8aa4f4de1d19" providerId="LiveId" clId="{3FD88104-18E0-4766-A099-6B0D91C9ED9C}" dt="2024-03-03T19:20:27.121" v="1697" actId="478"/>
          <ac:spMkLst>
            <pc:docMk/>
            <pc:sldMk cId="651046832" sldId="675"/>
            <ac:spMk id="14" creationId="{1EC70FBD-08BA-EAD0-6778-4128A7B3B0BA}"/>
          </ac:spMkLst>
        </pc:spChg>
        <pc:picChg chg="del">
          <ac:chgData name="Richard Chalk" userId="287f8aa4f4de1d19" providerId="LiveId" clId="{3FD88104-18E0-4766-A099-6B0D91C9ED9C}" dt="2024-03-03T19:18:05.703" v="1659" actId="478"/>
          <ac:picMkLst>
            <pc:docMk/>
            <pc:sldMk cId="651046832" sldId="675"/>
            <ac:picMk id="8" creationId="{4C7B8E43-95FD-49D2-DA31-E32E63F04378}"/>
          </ac:picMkLst>
        </pc:picChg>
        <pc:picChg chg="del">
          <ac:chgData name="Richard Chalk" userId="287f8aa4f4de1d19" providerId="LiveId" clId="{3FD88104-18E0-4766-A099-6B0D91C9ED9C}" dt="2024-03-03T19:20:28.921" v="1698" actId="478"/>
          <ac:picMkLst>
            <pc:docMk/>
            <pc:sldMk cId="651046832" sldId="675"/>
            <ac:picMk id="9" creationId="{3C89B68E-B4B4-EBD9-3A4F-08C51B903B1C}"/>
          </ac:picMkLst>
        </pc:picChg>
      </pc:sldChg>
      <pc:sldChg chg="addSp modSp add mod modNotesTx">
        <pc:chgData name="Richard Chalk" userId="287f8aa4f4de1d19" providerId="LiveId" clId="{3FD88104-18E0-4766-A099-6B0D91C9ED9C}" dt="2024-03-03T19:30:00.267" v="1966" actId="1076"/>
        <pc:sldMkLst>
          <pc:docMk/>
          <pc:sldMk cId="2189241741" sldId="676"/>
        </pc:sldMkLst>
        <pc:spChg chg="mod">
          <ac:chgData name="Richard Chalk" userId="287f8aa4f4de1d19" providerId="LiveId" clId="{3FD88104-18E0-4766-A099-6B0D91C9ED9C}" dt="2024-03-03T19:29:30.386" v="1964" actId="20577"/>
          <ac:spMkLst>
            <pc:docMk/>
            <pc:sldMk cId="2189241741" sldId="676"/>
            <ac:spMk id="2" creationId="{20043863-B2F8-C49B-DA43-37BED75058ED}"/>
          </ac:spMkLst>
        </pc:spChg>
        <pc:spChg chg="mod">
          <ac:chgData name="Richard Chalk" userId="287f8aa4f4de1d19" providerId="LiveId" clId="{3FD88104-18E0-4766-A099-6B0D91C9ED9C}" dt="2024-03-03T19:23:23.942" v="1747" actId="20577"/>
          <ac:spMkLst>
            <pc:docMk/>
            <pc:sldMk cId="2189241741" sldId="676"/>
            <ac:spMk id="7" creationId="{467DE96A-7062-3B61-83DF-42C91F34F1EF}"/>
          </ac:spMkLst>
        </pc:spChg>
        <pc:spChg chg="add mod">
          <ac:chgData name="Richard Chalk" userId="287f8aa4f4de1d19" providerId="LiveId" clId="{3FD88104-18E0-4766-A099-6B0D91C9ED9C}" dt="2024-03-03T19:30:00.267" v="1966" actId="1076"/>
          <ac:spMkLst>
            <pc:docMk/>
            <pc:sldMk cId="2189241741" sldId="676"/>
            <ac:spMk id="9" creationId="{5BCD4596-2129-F823-4BBC-11E41C7EA31B}"/>
          </ac:spMkLst>
        </pc:spChg>
        <pc:spChg chg="mod">
          <ac:chgData name="Richard Chalk" userId="287f8aa4f4de1d19" providerId="LiveId" clId="{3FD88104-18E0-4766-A099-6B0D91C9ED9C}" dt="2024-03-03T19:29:10.468" v="1944" actId="207"/>
          <ac:spMkLst>
            <pc:docMk/>
            <pc:sldMk cId="2189241741" sldId="676"/>
            <ac:spMk id="11" creationId="{B598C7E5-BA48-F8D4-7BE8-7E12A46F9A04}"/>
          </ac:spMkLst>
        </pc:spChg>
        <pc:picChg chg="add mod">
          <ac:chgData name="Richard Chalk" userId="287f8aa4f4de1d19" providerId="LiveId" clId="{3FD88104-18E0-4766-A099-6B0D91C9ED9C}" dt="2024-03-03T19:28:10.654" v="1866" actId="1035"/>
          <ac:picMkLst>
            <pc:docMk/>
            <pc:sldMk cId="2189241741" sldId="676"/>
            <ac:picMk id="8" creationId="{58DE7E7D-CEB7-2A05-3416-D38C76DB3FA2}"/>
          </ac:picMkLst>
        </pc:picChg>
        <pc:picChg chg="add mod">
          <ac:chgData name="Richard Chalk" userId="287f8aa4f4de1d19" providerId="LiveId" clId="{3FD88104-18E0-4766-A099-6B0D91C9ED9C}" dt="2024-03-03T19:30:00.267" v="1966" actId="1076"/>
          <ac:picMkLst>
            <pc:docMk/>
            <pc:sldMk cId="2189241741" sldId="676"/>
            <ac:picMk id="10" creationId="{50C279CC-B8B1-120C-041A-36AD38179F68}"/>
          </ac:picMkLst>
        </pc:picChg>
        <pc:picChg chg="add mod">
          <ac:chgData name="Richard Chalk" userId="287f8aa4f4de1d19" providerId="LiveId" clId="{3FD88104-18E0-4766-A099-6B0D91C9ED9C}" dt="2024-03-03T19:28:42.017" v="1871" actId="1076"/>
          <ac:picMkLst>
            <pc:docMk/>
            <pc:sldMk cId="2189241741" sldId="676"/>
            <ac:picMk id="5122" creationId="{8D14073E-6CA5-5D4D-DE70-A4C614181012}"/>
          </ac:picMkLst>
        </pc:picChg>
      </pc:sldChg>
      <pc:sldChg chg="addSp delSp modSp add mod modNotesTx">
        <pc:chgData name="Richard Chalk" userId="287f8aa4f4de1d19" providerId="LiveId" clId="{3FD88104-18E0-4766-A099-6B0D91C9ED9C}" dt="2024-03-03T19:39:39.254" v="2337" actId="22"/>
        <pc:sldMkLst>
          <pc:docMk/>
          <pc:sldMk cId="2087719004" sldId="677"/>
        </pc:sldMkLst>
        <pc:spChg chg="mod">
          <ac:chgData name="Richard Chalk" userId="287f8aa4f4de1d19" providerId="LiveId" clId="{3FD88104-18E0-4766-A099-6B0D91C9ED9C}" dt="2024-03-03T19:37:45.779" v="2304" actId="20577"/>
          <ac:spMkLst>
            <pc:docMk/>
            <pc:sldMk cId="2087719004" sldId="677"/>
            <ac:spMk id="2" creationId="{A6493B32-EFAD-0866-0A1A-233884385637}"/>
          </ac:spMkLst>
        </pc:spChg>
        <pc:spChg chg="mod">
          <ac:chgData name="Richard Chalk" userId="287f8aa4f4de1d19" providerId="LiveId" clId="{3FD88104-18E0-4766-A099-6B0D91C9ED9C}" dt="2024-03-03T19:31:17.049" v="1977" actId="20577"/>
          <ac:spMkLst>
            <pc:docMk/>
            <pc:sldMk cId="2087719004" sldId="677"/>
            <ac:spMk id="7" creationId="{27F544A7-F54A-8CF3-6100-2E758156EA72}"/>
          </ac:spMkLst>
        </pc:spChg>
        <pc:spChg chg="add del">
          <ac:chgData name="Richard Chalk" userId="287f8aa4f4de1d19" providerId="LiveId" clId="{3FD88104-18E0-4766-A099-6B0D91C9ED9C}" dt="2024-03-03T19:39:39.254" v="2337" actId="22"/>
          <ac:spMkLst>
            <pc:docMk/>
            <pc:sldMk cId="2087719004" sldId="677"/>
            <ac:spMk id="9" creationId="{78883EAA-38FE-7AC8-8795-A1EFA8A29386}"/>
          </ac:spMkLst>
        </pc:spChg>
        <pc:spChg chg="mod ord">
          <ac:chgData name="Richard Chalk" userId="287f8aa4f4de1d19" providerId="LiveId" clId="{3FD88104-18E0-4766-A099-6B0D91C9ED9C}" dt="2024-03-03T19:36:37.393" v="2226" actId="167"/>
          <ac:spMkLst>
            <pc:docMk/>
            <pc:sldMk cId="2087719004" sldId="677"/>
            <ac:spMk id="11" creationId="{D2E7F209-B7AA-43B0-A361-41C96EE52F13}"/>
          </ac:spMkLst>
        </pc:spChg>
        <pc:picChg chg="add mod">
          <ac:chgData name="Richard Chalk" userId="287f8aa4f4de1d19" providerId="LiveId" clId="{3FD88104-18E0-4766-A099-6B0D91C9ED9C}" dt="2024-03-03T19:36:49.149" v="2258" actId="1035"/>
          <ac:picMkLst>
            <pc:docMk/>
            <pc:sldMk cId="2087719004" sldId="677"/>
            <ac:picMk id="8194" creationId="{3A201A88-D50E-76CC-4DAB-3D365F68CC37}"/>
          </ac:picMkLst>
        </pc:picChg>
        <pc:picChg chg="add mod">
          <ac:chgData name="Richard Chalk" userId="287f8aa4f4de1d19" providerId="LiveId" clId="{3FD88104-18E0-4766-A099-6B0D91C9ED9C}" dt="2024-03-03T19:36:40.081" v="2234" actId="1035"/>
          <ac:picMkLst>
            <pc:docMk/>
            <pc:sldMk cId="2087719004" sldId="677"/>
            <ac:picMk id="8196" creationId="{259EDFCE-23D1-194F-31C3-895D00DA8A8C}"/>
          </ac:picMkLst>
        </pc:picChg>
        <pc:picChg chg="add mod">
          <ac:chgData name="Richard Chalk" userId="287f8aa4f4de1d19" providerId="LiveId" clId="{3FD88104-18E0-4766-A099-6B0D91C9ED9C}" dt="2024-03-03T19:37:18.989" v="2267" actId="1036"/>
          <ac:picMkLst>
            <pc:docMk/>
            <pc:sldMk cId="2087719004" sldId="677"/>
            <ac:picMk id="8198" creationId="{3DD6FBB6-342E-E6ED-A37B-255702D740E7}"/>
          </ac:picMkLst>
        </pc:picChg>
      </pc:sldChg>
      <pc:sldChg chg="addSp delSp modSp add mod modNotesTx">
        <pc:chgData name="Richard Chalk" userId="287f8aa4f4de1d19" providerId="LiveId" clId="{3FD88104-18E0-4766-A099-6B0D91C9ED9C}" dt="2024-03-04T05:34:39.552" v="2609" actId="207"/>
        <pc:sldMkLst>
          <pc:docMk/>
          <pc:sldMk cId="4224764202" sldId="678"/>
        </pc:sldMkLst>
        <pc:spChg chg="mod">
          <ac:chgData name="Richard Chalk" userId="287f8aa4f4de1d19" providerId="LiveId" clId="{3FD88104-18E0-4766-A099-6B0D91C9ED9C}" dt="2024-03-04T05:31:43.350" v="2471" actId="20577"/>
          <ac:spMkLst>
            <pc:docMk/>
            <pc:sldMk cId="4224764202" sldId="678"/>
            <ac:spMk id="2" creationId="{EF99C483-D15E-C312-3B27-9CAFACEAF20D}"/>
          </ac:spMkLst>
        </pc:spChg>
        <pc:spChg chg="mod">
          <ac:chgData name="Richard Chalk" userId="287f8aa4f4de1d19" providerId="LiveId" clId="{3FD88104-18E0-4766-A099-6B0D91C9ED9C}" dt="2024-03-03T19:39:47.610" v="2354" actId="20577"/>
          <ac:spMkLst>
            <pc:docMk/>
            <pc:sldMk cId="4224764202" sldId="678"/>
            <ac:spMk id="7" creationId="{BB316911-6A86-7E6A-FC71-B94BBF4DB1C9}"/>
          </ac:spMkLst>
        </pc:spChg>
        <pc:spChg chg="add del">
          <ac:chgData name="Richard Chalk" userId="287f8aa4f4de1d19" providerId="LiveId" clId="{3FD88104-18E0-4766-A099-6B0D91C9ED9C}" dt="2024-03-04T05:30:32.311" v="2410" actId="478"/>
          <ac:spMkLst>
            <pc:docMk/>
            <pc:sldMk cId="4224764202" sldId="678"/>
            <ac:spMk id="8" creationId="{7D9FDF2D-DFCD-D8DD-66E1-B7F735E2DADA}"/>
          </ac:spMkLst>
        </pc:spChg>
        <pc:spChg chg="add mod">
          <ac:chgData name="Richard Chalk" userId="287f8aa4f4de1d19" providerId="LiveId" clId="{3FD88104-18E0-4766-A099-6B0D91C9ED9C}" dt="2024-03-04T05:34:31.144" v="2607" actId="1035"/>
          <ac:spMkLst>
            <pc:docMk/>
            <pc:sldMk cId="4224764202" sldId="678"/>
            <ac:spMk id="10" creationId="{BAE456A1-DD77-B987-1157-A8AB2732DB0D}"/>
          </ac:spMkLst>
        </pc:spChg>
        <pc:spChg chg="del">
          <ac:chgData name="Richard Chalk" userId="287f8aa4f4de1d19" providerId="LiveId" clId="{3FD88104-18E0-4766-A099-6B0D91C9ED9C}" dt="2024-03-04T05:32:51.623" v="2472" actId="478"/>
          <ac:spMkLst>
            <pc:docMk/>
            <pc:sldMk cId="4224764202" sldId="678"/>
            <ac:spMk id="11" creationId="{A5A3E919-39B7-CA47-1CB2-48A533205A0E}"/>
          </ac:spMkLst>
        </pc:spChg>
        <pc:spChg chg="add mod">
          <ac:chgData name="Richard Chalk" userId="287f8aa4f4de1d19" providerId="LiveId" clId="{3FD88104-18E0-4766-A099-6B0D91C9ED9C}" dt="2024-03-04T05:34:39.552" v="2609" actId="207"/>
          <ac:spMkLst>
            <pc:docMk/>
            <pc:sldMk cId="4224764202" sldId="678"/>
            <ac:spMk id="13" creationId="{DC30E9F9-44D1-8A3D-DB59-FADBB04DD24C}"/>
          </ac:spMkLst>
        </pc:spChg>
        <pc:grpChg chg="add mod">
          <ac:chgData name="Richard Chalk" userId="287f8aa4f4de1d19" providerId="LiveId" clId="{3FD88104-18E0-4766-A099-6B0D91C9ED9C}" dt="2024-03-04T05:34:31.144" v="2607" actId="1035"/>
          <ac:grpSpMkLst>
            <pc:docMk/>
            <pc:sldMk cId="4224764202" sldId="678"/>
            <ac:grpSpMk id="12" creationId="{667840E3-7C2D-6D41-8599-3A9BCFE3C67A}"/>
          </ac:grpSpMkLst>
        </pc:grpChg>
        <pc:picChg chg="add mod">
          <ac:chgData name="Richard Chalk" userId="287f8aa4f4de1d19" providerId="LiveId" clId="{3FD88104-18E0-4766-A099-6B0D91C9ED9C}" dt="2024-03-04T05:31:37.455" v="2444" actId="1037"/>
          <ac:picMkLst>
            <pc:docMk/>
            <pc:sldMk cId="4224764202" sldId="678"/>
            <ac:picMk id="9" creationId="{54AB4FFD-2A7E-0E2D-50F0-C855A25EC579}"/>
          </ac:picMkLst>
        </pc:picChg>
        <pc:picChg chg="add mod">
          <ac:chgData name="Richard Chalk" userId="287f8aa4f4de1d19" providerId="LiveId" clId="{3FD88104-18E0-4766-A099-6B0D91C9ED9C}" dt="2024-03-04T05:34:27.816" v="2586" actId="1036"/>
          <ac:picMkLst>
            <pc:docMk/>
            <pc:sldMk cId="4224764202" sldId="678"/>
            <ac:picMk id="14" creationId="{51673E9A-DF66-4489-3B53-072FEE67A131}"/>
          </ac:picMkLst>
        </pc:picChg>
        <pc:picChg chg="del">
          <ac:chgData name="Richard Chalk" userId="287f8aa4f4de1d19" providerId="LiveId" clId="{3FD88104-18E0-4766-A099-6B0D91C9ED9C}" dt="2024-03-04T05:32:57.877" v="2475" actId="478"/>
          <ac:picMkLst>
            <pc:docMk/>
            <pc:sldMk cId="4224764202" sldId="678"/>
            <ac:picMk id="8194" creationId="{B648DF70-4424-434E-7497-D5B1C6B7B24D}"/>
          </ac:picMkLst>
        </pc:picChg>
        <pc:picChg chg="del">
          <ac:chgData name="Richard Chalk" userId="287f8aa4f4de1d19" providerId="LiveId" clId="{3FD88104-18E0-4766-A099-6B0D91C9ED9C}" dt="2024-03-04T05:32:58.744" v="2476" actId="478"/>
          <ac:picMkLst>
            <pc:docMk/>
            <pc:sldMk cId="4224764202" sldId="678"/>
            <ac:picMk id="8196" creationId="{25E18109-229D-879B-EBE9-95466A4721E8}"/>
          </ac:picMkLst>
        </pc:picChg>
        <pc:picChg chg="del">
          <ac:chgData name="Richard Chalk" userId="287f8aa4f4de1d19" providerId="LiveId" clId="{3FD88104-18E0-4766-A099-6B0D91C9ED9C}" dt="2024-03-04T05:30:46.237" v="2412" actId="478"/>
          <ac:picMkLst>
            <pc:docMk/>
            <pc:sldMk cId="4224764202" sldId="678"/>
            <ac:picMk id="8198" creationId="{2F5B1158-AA93-1D36-AE91-973F532DD411}"/>
          </ac:picMkLst>
        </pc:picChg>
        <pc:picChg chg="add mod">
          <ac:chgData name="Richard Chalk" userId="287f8aa4f4de1d19" providerId="LiveId" clId="{3FD88104-18E0-4766-A099-6B0D91C9ED9C}" dt="2024-03-04T05:34:31.144" v="2607" actId="1035"/>
          <ac:picMkLst>
            <pc:docMk/>
            <pc:sldMk cId="4224764202" sldId="678"/>
            <ac:picMk id="11266" creationId="{760E73C7-E5E2-075F-425C-AF1458951360}"/>
          </ac:picMkLst>
        </pc:picChg>
      </pc:sldChg>
      <pc:sldChg chg="addSp delSp modSp add mod modNotesTx">
        <pc:chgData name="Richard Chalk" userId="287f8aa4f4de1d19" providerId="LiveId" clId="{3FD88104-18E0-4766-A099-6B0D91C9ED9C}" dt="2024-03-04T07:25:06.335" v="2740" actId="113"/>
        <pc:sldMkLst>
          <pc:docMk/>
          <pc:sldMk cId="584862922" sldId="679"/>
        </pc:sldMkLst>
        <pc:spChg chg="del">
          <ac:chgData name="Richard Chalk" userId="287f8aa4f4de1d19" providerId="LiveId" clId="{3FD88104-18E0-4766-A099-6B0D91C9ED9C}" dt="2024-03-04T05:38:13.080" v="2662" actId="478"/>
          <ac:spMkLst>
            <pc:docMk/>
            <pc:sldMk cId="584862922" sldId="679"/>
            <ac:spMk id="2" creationId="{95C79C4C-7365-4DE8-69B4-3FF24325BFF1}"/>
          </ac:spMkLst>
        </pc:spChg>
        <pc:spChg chg="mod">
          <ac:chgData name="Richard Chalk" userId="287f8aa4f4de1d19" providerId="LiveId" clId="{3FD88104-18E0-4766-A099-6B0D91C9ED9C}" dt="2024-03-04T05:38:25.625" v="2667" actId="20577"/>
          <ac:spMkLst>
            <pc:docMk/>
            <pc:sldMk cId="584862922" sldId="679"/>
            <ac:spMk id="7" creationId="{6541C82C-8706-F460-A7E1-D896ECF7DC3A}"/>
          </ac:spMkLst>
        </pc:spChg>
        <pc:spChg chg="del">
          <ac:chgData name="Richard Chalk" userId="287f8aa4f4de1d19" providerId="LiveId" clId="{3FD88104-18E0-4766-A099-6B0D91C9ED9C}" dt="2024-03-04T05:35:25.119" v="2610" actId="478"/>
          <ac:spMkLst>
            <pc:docMk/>
            <pc:sldMk cId="584862922" sldId="679"/>
            <ac:spMk id="8" creationId="{D0FA225E-F2B6-04A1-05A7-ED303D6489C1}"/>
          </ac:spMkLst>
        </pc:spChg>
        <pc:spChg chg="add del">
          <ac:chgData name="Richard Chalk" userId="287f8aa4f4de1d19" providerId="LiveId" clId="{3FD88104-18E0-4766-A099-6B0D91C9ED9C}" dt="2024-03-04T05:39:24.437" v="2694" actId="478"/>
          <ac:spMkLst>
            <pc:docMk/>
            <pc:sldMk cId="584862922" sldId="679"/>
            <ac:spMk id="10" creationId="{F65656D9-92CB-FAB7-67DA-F2A405386A07}"/>
          </ac:spMkLst>
        </pc:spChg>
        <pc:spChg chg="mod">
          <ac:chgData name="Richard Chalk" userId="287f8aa4f4de1d19" providerId="LiveId" clId="{3FD88104-18E0-4766-A099-6B0D91C9ED9C}" dt="2024-03-04T05:38:27.820" v="2668" actId="6549"/>
          <ac:spMkLst>
            <pc:docMk/>
            <pc:sldMk cId="584862922" sldId="679"/>
            <ac:spMk id="11" creationId="{EAB7933F-BFBF-EC8E-0FE1-4F4DF7B442E6}"/>
          </ac:spMkLst>
        </pc:spChg>
        <pc:spChg chg="add mod">
          <ac:chgData name="Richard Chalk" userId="287f8aa4f4de1d19" providerId="LiveId" clId="{3FD88104-18E0-4766-A099-6B0D91C9ED9C}" dt="2024-03-04T05:39:46.031" v="2698" actId="164"/>
          <ac:spMkLst>
            <pc:docMk/>
            <pc:sldMk cId="584862922" sldId="679"/>
            <ac:spMk id="12" creationId="{54BB89BB-D46E-A621-704E-6C2C9C3583DD}"/>
          </ac:spMkLst>
        </pc:spChg>
        <pc:spChg chg="add mod">
          <ac:chgData name="Richard Chalk" userId="287f8aa4f4de1d19" providerId="LiveId" clId="{3FD88104-18E0-4766-A099-6B0D91C9ED9C}" dt="2024-03-04T07:25:06.335" v="2740" actId="113"/>
          <ac:spMkLst>
            <pc:docMk/>
            <pc:sldMk cId="584862922" sldId="679"/>
            <ac:spMk id="14" creationId="{71CEF6FC-D34E-F94C-03D6-61C41B23DA60}"/>
          </ac:spMkLst>
        </pc:spChg>
        <pc:grpChg chg="add mod ord">
          <ac:chgData name="Richard Chalk" userId="287f8aa4f4de1d19" providerId="LiveId" clId="{3FD88104-18E0-4766-A099-6B0D91C9ED9C}" dt="2024-03-04T05:39:54.786" v="2709" actId="167"/>
          <ac:grpSpMkLst>
            <pc:docMk/>
            <pc:sldMk cId="584862922" sldId="679"/>
            <ac:grpSpMk id="13" creationId="{3139B4D2-81D2-2341-6744-73FFD2F10042}"/>
          </ac:grpSpMkLst>
        </pc:grpChg>
        <pc:picChg chg="add mod">
          <ac:chgData name="Richard Chalk" userId="287f8aa4f4de1d19" providerId="LiveId" clId="{3FD88104-18E0-4766-A099-6B0D91C9ED9C}" dt="2024-03-04T05:39:46.031" v="2698" actId="164"/>
          <ac:picMkLst>
            <pc:docMk/>
            <pc:sldMk cId="584862922" sldId="679"/>
            <ac:picMk id="9" creationId="{F6B2056A-BE79-533E-7363-ECF3D5EB4A74}"/>
          </ac:picMkLst>
        </pc:picChg>
        <pc:picChg chg="add mod">
          <ac:chgData name="Richard Chalk" userId="287f8aa4f4de1d19" providerId="LiveId" clId="{3FD88104-18E0-4766-A099-6B0D91C9ED9C}" dt="2024-03-04T05:41:19.613" v="2725" actId="14100"/>
          <ac:picMkLst>
            <pc:docMk/>
            <pc:sldMk cId="584862922" sldId="679"/>
            <ac:picMk id="15" creationId="{5671BA3D-F195-8873-D8C7-A3719B18724A}"/>
          </ac:picMkLst>
        </pc:picChg>
        <pc:picChg chg="add del mod">
          <ac:chgData name="Richard Chalk" userId="287f8aa4f4de1d19" providerId="LiveId" clId="{3FD88104-18E0-4766-A099-6B0D91C9ED9C}" dt="2024-03-04T05:40:52.790" v="2716" actId="478"/>
          <ac:picMkLst>
            <pc:docMk/>
            <pc:sldMk cId="584862922" sldId="679"/>
            <ac:picMk id="16" creationId="{57B2B119-5728-B0E3-4FCF-659577EF4E1B}"/>
          </ac:picMkLst>
        </pc:picChg>
        <pc:picChg chg="del">
          <ac:chgData name="Richard Chalk" userId="287f8aa4f4de1d19" providerId="LiveId" clId="{3FD88104-18E0-4766-A099-6B0D91C9ED9C}" dt="2024-03-04T05:35:49.280" v="2612" actId="478"/>
          <ac:picMkLst>
            <pc:docMk/>
            <pc:sldMk cId="584862922" sldId="679"/>
            <ac:picMk id="8194" creationId="{1EE3E46A-E78F-11DA-7B74-039B7ECD0E1C}"/>
          </ac:picMkLst>
        </pc:picChg>
        <pc:picChg chg="del">
          <ac:chgData name="Richard Chalk" userId="287f8aa4f4de1d19" providerId="LiveId" clId="{3FD88104-18E0-4766-A099-6B0D91C9ED9C}" dt="2024-03-04T05:35:48.464" v="2611" actId="478"/>
          <ac:picMkLst>
            <pc:docMk/>
            <pc:sldMk cId="584862922" sldId="679"/>
            <ac:picMk id="8196" creationId="{577AA2ED-936E-582C-EC92-E29DF639AB7D}"/>
          </ac:picMkLst>
        </pc:picChg>
        <pc:picChg chg="del">
          <ac:chgData name="Richard Chalk" userId="287f8aa4f4de1d19" providerId="LiveId" clId="{3FD88104-18E0-4766-A099-6B0D91C9ED9C}" dt="2024-03-04T05:37:12.661" v="2656" actId="478"/>
          <ac:picMkLst>
            <pc:docMk/>
            <pc:sldMk cId="584862922" sldId="679"/>
            <ac:picMk id="8198" creationId="{A41D5832-E874-6775-6FC9-09F4E035C285}"/>
          </ac:picMkLst>
        </pc:picChg>
        <pc:picChg chg="add mod">
          <ac:chgData name="Richard Chalk" userId="287f8aa4f4de1d19" providerId="LiveId" clId="{3FD88104-18E0-4766-A099-6B0D91C9ED9C}" dt="2024-03-04T05:38:53.589" v="2672" actId="1076"/>
          <ac:picMkLst>
            <pc:docMk/>
            <pc:sldMk cId="584862922" sldId="679"/>
            <ac:picMk id="10242" creationId="{69F5C543-9379-C53B-9FB3-2959D438EB2C}"/>
          </ac:picMkLst>
        </pc:picChg>
      </pc:sldChg>
      <pc:sldChg chg="modSp add mod">
        <pc:chgData name="Richard Chalk" userId="287f8aa4f4de1d19" providerId="LiveId" clId="{3FD88104-18E0-4766-A099-6B0D91C9ED9C}" dt="2024-03-03T19:41:41.682" v="2408" actId="114"/>
        <pc:sldMkLst>
          <pc:docMk/>
          <pc:sldMk cId="2467922269" sldId="680"/>
        </pc:sldMkLst>
        <pc:spChg chg="mod">
          <ac:chgData name="Richard Chalk" userId="287f8aa4f4de1d19" providerId="LiveId" clId="{3FD88104-18E0-4766-A099-6B0D91C9ED9C}" dt="2024-03-03T19:41:41.682" v="2408" actId="114"/>
          <ac:spMkLst>
            <pc:docMk/>
            <pc:sldMk cId="2467922269" sldId="680"/>
            <ac:spMk id="118" creationId="{6A74A956-EE1E-23B1-0116-FCC3EE3BE71B}"/>
          </ac:spMkLst>
        </pc:spChg>
      </pc:sldChg>
      <pc:sldChg chg="addSp delSp modSp add mod modNotesTx">
        <pc:chgData name="Richard Chalk" userId="287f8aa4f4de1d19" providerId="LiveId" clId="{3FD88104-18E0-4766-A099-6B0D91C9ED9C}" dt="2024-03-04T07:38:59.487" v="2871" actId="20577"/>
        <pc:sldMkLst>
          <pc:docMk/>
          <pc:sldMk cId="970733298" sldId="681"/>
        </pc:sldMkLst>
        <pc:spChg chg="mod">
          <ac:chgData name="Richard Chalk" userId="287f8aa4f4de1d19" providerId="LiveId" clId="{3FD88104-18E0-4766-A099-6B0D91C9ED9C}" dt="2024-03-04T07:31:45.308" v="2766" actId="207"/>
          <ac:spMkLst>
            <pc:docMk/>
            <pc:sldMk cId="970733298" sldId="681"/>
            <ac:spMk id="2" creationId="{F85E7A1A-0DD9-299C-8CE4-0C1B7292DBBA}"/>
          </ac:spMkLst>
        </pc:spChg>
        <pc:spChg chg="mod">
          <ac:chgData name="Richard Chalk" userId="287f8aa4f4de1d19" providerId="LiveId" clId="{3FD88104-18E0-4766-A099-6B0D91C9ED9C}" dt="2024-03-04T05:49:39.226" v="2737" actId="20577"/>
          <ac:spMkLst>
            <pc:docMk/>
            <pc:sldMk cId="970733298" sldId="681"/>
            <ac:spMk id="7" creationId="{0630EB4B-F20F-D5EA-C89D-4A847641DA76}"/>
          </ac:spMkLst>
        </pc:spChg>
        <pc:spChg chg="add del mod">
          <ac:chgData name="Richard Chalk" userId="287f8aa4f4de1d19" providerId="LiveId" clId="{3FD88104-18E0-4766-A099-6B0D91C9ED9C}" dt="2024-03-04T07:25:13.645" v="2742" actId="478"/>
          <ac:spMkLst>
            <pc:docMk/>
            <pc:sldMk cId="970733298" sldId="681"/>
            <ac:spMk id="8" creationId="{80ABC220-999A-8D13-8CD2-1AACE1F26843}"/>
          </ac:spMkLst>
        </pc:spChg>
        <pc:spChg chg="mod">
          <ac:chgData name="Richard Chalk" userId="287f8aa4f4de1d19" providerId="LiveId" clId="{3FD88104-18E0-4766-A099-6B0D91C9ED9C}" dt="2024-03-04T07:36:56.089" v="2833" actId="207"/>
          <ac:spMkLst>
            <pc:docMk/>
            <pc:sldMk cId="970733298" sldId="681"/>
            <ac:spMk id="11" creationId="{129FC2B1-E9E0-284B-14ED-87A0CBA6ABA3}"/>
          </ac:spMkLst>
        </pc:spChg>
        <pc:picChg chg="add mod">
          <ac:chgData name="Richard Chalk" userId="287f8aa4f4de1d19" providerId="LiveId" clId="{3FD88104-18E0-4766-A099-6B0D91C9ED9C}" dt="2024-03-04T07:36:07.615" v="2798" actId="1076"/>
          <ac:picMkLst>
            <pc:docMk/>
            <pc:sldMk cId="970733298" sldId="681"/>
            <ac:picMk id="1026" creationId="{817C01CC-6441-7E20-8F06-D69A056D3377}"/>
          </ac:picMkLst>
        </pc:picChg>
      </pc:sldChg>
      <pc:sldChg chg="addSp delSp modSp add mod modNotesTx">
        <pc:chgData name="Richard Chalk" userId="287f8aa4f4de1d19" providerId="LiveId" clId="{3FD88104-18E0-4766-A099-6B0D91C9ED9C}" dt="2024-03-04T19:50:11.553" v="3392" actId="478"/>
        <pc:sldMkLst>
          <pc:docMk/>
          <pc:sldMk cId="2155457289" sldId="682"/>
        </pc:sldMkLst>
        <pc:spChg chg="mod">
          <ac:chgData name="Richard Chalk" userId="287f8aa4f4de1d19" providerId="LiveId" clId="{3FD88104-18E0-4766-A099-6B0D91C9ED9C}" dt="2024-03-04T19:49:56.968" v="3376" actId="14100"/>
          <ac:spMkLst>
            <pc:docMk/>
            <pc:sldMk cId="2155457289" sldId="682"/>
            <ac:spMk id="2" creationId="{5A5AA1D7-75F3-C0AC-3DE0-65E0269A187C}"/>
          </ac:spMkLst>
        </pc:spChg>
        <pc:spChg chg="del">
          <ac:chgData name="Richard Chalk" userId="287f8aa4f4de1d19" providerId="LiveId" clId="{3FD88104-18E0-4766-A099-6B0D91C9ED9C}" dt="2024-03-04T07:43:34.768" v="2997" actId="478"/>
          <ac:spMkLst>
            <pc:docMk/>
            <pc:sldMk cId="2155457289" sldId="682"/>
            <ac:spMk id="6" creationId="{564D0DAC-DFAC-96C6-B226-F8DDF0AC5DB4}"/>
          </ac:spMkLst>
        </pc:spChg>
        <pc:spChg chg="add del mod">
          <ac:chgData name="Richard Chalk" userId="287f8aa4f4de1d19" providerId="LiveId" clId="{3FD88104-18E0-4766-A099-6B0D91C9ED9C}" dt="2024-03-04T19:50:11.553" v="3392" actId="478"/>
          <ac:spMkLst>
            <pc:docMk/>
            <pc:sldMk cId="2155457289" sldId="682"/>
            <ac:spMk id="6" creationId="{88E48C1E-D3ED-E2C9-F8B2-C98FB1FBC9D8}"/>
          </ac:spMkLst>
        </pc:spChg>
        <pc:spChg chg="add mod">
          <ac:chgData name="Richard Chalk" userId="287f8aa4f4de1d19" providerId="LiveId" clId="{3FD88104-18E0-4766-A099-6B0D91C9ED9C}" dt="2024-03-04T19:50:00.668" v="3390" actId="1036"/>
          <ac:spMkLst>
            <pc:docMk/>
            <pc:sldMk cId="2155457289" sldId="682"/>
            <ac:spMk id="9" creationId="{E68473E6-E843-D6D9-7C23-A81688BB9CE8}"/>
          </ac:spMkLst>
        </pc:spChg>
        <pc:spChg chg="mod">
          <ac:chgData name="Richard Chalk" userId="287f8aa4f4de1d19" providerId="LiveId" clId="{3FD88104-18E0-4766-A099-6B0D91C9ED9C}" dt="2024-03-04T19:43:25.367" v="3225" actId="14100"/>
          <ac:spMkLst>
            <pc:docMk/>
            <pc:sldMk cId="2155457289" sldId="682"/>
            <ac:spMk id="11" creationId="{1B5FDA38-1D2B-F175-DCEC-2DDF9E7EE5FE}"/>
          </ac:spMkLst>
        </pc:spChg>
        <pc:picChg chg="del">
          <ac:chgData name="Richard Chalk" userId="287f8aa4f4de1d19" providerId="LiveId" clId="{3FD88104-18E0-4766-A099-6B0D91C9ED9C}" dt="2024-03-04T07:39:44.138" v="2874" actId="478"/>
          <ac:picMkLst>
            <pc:docMk/>
            <pc:sldMk cId="2155457289" sldId="682"/>
            <ac:picMk id="1026" creationId="{5DF624ED-1E8C-B074-E648-261F9201C898}"/>
          </ac:picMkLst>
        </pc:picChg>
        <pc:picChg chg="add mod">
          <ac:chgData name="Richard Chalk" userId="287f8aa4f4de1d19" providerId="LiveId" clId="{3FD88104-18E0-4766-A099-6B0D91C9ED9C}" dt="2024-03-04T19:50:00.668" v="3390" actId="1036"/>
          <ac:picMkLst>
            <pc:docMk/>
            <pc:sldMk cId="2155457289" sldId="682"/>
            <ac:picMk id="2050" creationId="{50560727-9232-8A6F-437A-730760F36449}"/>
          </ac:picMkLst>
        </pc:picChg>
      </pc:sldChg>
      <pc:sldChg chg="addSp del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19463378" sldId="683"/>
        </pc:sldMkLst>
        <pc:spChg chg="del">
          <ac:chgData name="Richard Chalk" userId="287f8aa4f4de1d19" providerId="LiveId" clId="{3FD88104-18E0-4766-A099-6B0D91C9ED9C}" dt="2024-03-04T19:46:32.476" v="3319" actId="478"/>
          <ac:spMkLst>
            <pc:docMk/>
            <pc:sldMk cId="19463378" sldId="683"/>
            <ac:spMk id="7" creationId="{ACE6764A-75D4-CE14-CD23-527FDF5EFA68}"/>
          </ac:spMkLst>
        </pc:spChg>
        <pc:spChg chg="del">
          <ac:chgData name="Richard Chalk" userId="287f8aa4f4de1d19" providerId="LiveId" clId="{3FD88104-18E0-4766-A099-6B0D91C9ED9C}" dt="2024-03-04T19:46:26.374" v="3318" actId="478"/>
          <ac:spMkLst>
            <pc:docMk/>
            <pc:sldMk cId="19463378" sldId="683"/>
            <ac:spMk id="8" creationId="{FE8D0AFB-31A9-EE67-2592-9FEB91298506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4" creationId="{A3815F88-AB65-FE21-021B-CB10F0422CFC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5" creationId="{8D800B71-8175-1C1A-F0B9-05BD6CB8F070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6" creationId="{E1A263B1-617A-CD56-306B-5F69866C1028}"/>
          </ac:spMkLst>
        </pc:spChg>
        <pc:spChg chg="mod">
          <ac:chgData name="Richard Chalk" userId="287f8aa4f4de1d19" providerId="LiveId" clId="{3FD88104-18E0-4766-A099-6B0D91C9ED9C}" dt="2024-03-04T19:46:37.154" v="3346" actId="1035"/>
          <ac:spMkLst>
            <pc:docMk/>
            <pc:sldMk cId="19463378" sldId="683"/>
            <ac:spMk id="17" creationId="{A0990C69-6E5C-C506-07DA-16949C4E398D}"/>
          </ac:spMkLst>
        </pc:spChg>
        <pc:spChg chg="mod">
          <ac:chgData name="Richard Chalk" userId="287f8aa4f4de1d19" providerId="LiveId" clId="{3FD88104-18E0-4766-A099-6B0D91C9ED9C}" dt="2024-03-04T19:50:49.522" v="3404" actId="6549"/>
          <ac:spMkLst>
            <pc:docMk/>
            <pc:sldMk cId="19463378" sldId="683"/>
            <ac:spMk id="18" creationId="{54FEEAE9-4B86-24C7-80B1-247BB80B7E61}"/>
          </ac:spMkLst>
        </pc:spChg>
        <pc:spChg chg="del">
          <ac:chgData name="Richard Chalk" userId="287f8aa4f4de1d19" providerId="LiveId" clId="{3FD88104-18E0-4766-A099-6B0D91C9ED9C}" dt="2024-03-04T19:46:18.550" v="3315" actId="478"/>
          <ac:spMkLst>
            <pc:docMk/>
            <pc:sldMk cId="19463378" sldId="683"/>
            <ac:spMk id="19" creationId="{ABAF79C7-1AEB-2AFB-465A-3FEBF3DB5635}"/>
          </ac:spMkLst>
        </pc:spChg>
        <pc:spChg chg="del">
          <ac:chgData name="Richard Chalk" userId="287f8aa4f4de1d19" providerId="LiveId" clId="{3FD88104-18E0-4766-A099-6B0D91C9ED9C}" dt="2024-03-04T19:46:16.619" v="3314" actId="478"/>
          <ac:spMkLst>
            <pc:docMk/>
            <pc:sldMk cId="19463378" sldId="683"/>
            <ac:spMk id="20" creationId="{0024283E-EBC2-9D4E-AC42-23A42DC43BA5}"/>
          </ac:spMkLst>
        </pc:spChg>
        <pc:spChg chg="add mod">
          <ac:chgData name="Richard Chalk" userId="287f8aa4f4de1d19" providerId="LiveId" clId="{3FD88104-18E0-4766-A099-6B0D91C9ED9C}" dt="2024-03-04T19:59:58.402" v="3836" actId="1037"/>
          <ac:spMkLst>
            <pc:docMk/>
            <pc:sldMk cId="19463378" sldId="683"/>
            <ac:spMk id="23" creationId="{78C4F5D9-AC4A-6E2F-396D-5953253256A2}"/>
          </ac:spMkLst>
        </pc:spChg>
        <pc:spChg chg="add mod">
          <ac:chgData name="Richard Chalk" userId="287f8aa4f4de1d19" providerId="LiveId" clId="{3FD88104-18E0-4766-A099-6B0D91C9ED9C}" dt="2024-03-04T20:00:25.397" v="3858" actId="1036"/>
          <ac:spMkLst>
            <pc:docMk/>
            <pc:sldMk cId="19463378" sldId="683"/>
            <ac:spMk id="24" creationId="{88727304-3449-9E2D-24CE-496F0352BB7C}"/>
          </ac:spMkLst>
        </pc:spChg>
        <pc:spChg chg="del">
          <ac:chgData name="Richard Chalk" userId="287f8aa4f4de1d19" providerId="LiveId" clId="{3FD88104-18E0-4766-A099-6B0D91C9ED9C}" dt="2024-03-04T19:46:20.739" v="3316" actId="478"/>
          <ac:spMkLst>
            <pc:docMk/>
            <pc:sldMk cId="19463378" sldId="683"/>
            <ac:spMk id="658" creationId="{49EC4046-49AC-FCAB-4146-D49150EB2095}"/>
          </ac:spMkLst>
        </pc:spChg>
        <pc:grpChg chg="mod">
          <ac:chgData name="Richard Chalk" userId="287f8aa4f4de1d19" providerId="LiveId" clId="{3FD88104-18E0-4766-A099-6B0D91C9ED9C}" dt="2024-03-04T19:46:37.154" v="3346" actId="1035"/>
          <ac:grpSpMkLst>
            <pc:docMk/>
            <pc:sldMk cId="19463378" sldId="683"/>
            <ac:grpSpMk id="4" creationId="{B5A79848-F75A-0288-EC78-A2FF50916432}"/>
          </ac:grpSpMkLst>
        </pc:grpChg>
        <pc:picChg chg="mod">
          <ac:chgData name="Richard Chalk" userId="287f8aa4f4de1d19" providerId="LiveId" clId="{3FD88104-18E0-4766-A099-6B0D91C9ED9C}" dt="2024-03-04T19:50:53.866" v="3416" actId="1035"/>
          <ac:picMkLst>
            <pc:docMk/>
            <pc:sldMk cId="19463378" sldId="683"/>
            <ac:picMk id="2" creationId="{7A5DC87E-5401-26A1-CFFD-61FF00F518E7}"/>
          </ac:picMkLst>
        </pc:picChg>
        <pc:picChg chg="mod">
          <ac:chgData name="Richard Chalk" userId="287f8aa4f4de1d19" providerId="LiveId" clId="{3FD88104-18E0-4766-A099-6B0D91C9ED9C}" dt="2024-03-04T19:50:57.563" v="3442" actId="1038"/>
          <ac:picMkLst>
            <pc:docMk/>
            <pc:sldMk cId="19463378" sldId="683"/>
            <ac:picMk id="3" creationId="{EC6233D6-6C8F-F145-5E97-FC5D1590E102}"/>
          </ac:picMkLst>
        </pc:picChg>
        <pc:picChg chg="del">
          <ac:chgData name="Richard Chalk" userId="287f8aa4f4de1d19" providerId="LiveId" clId="{3FD88104-18E0-4766-A099-6B0D91C9ED9C}" dt="2024-03-04T19:46:18.550" v="3315" actId="478"/>
          <ac:picMkLst>
            <pc:docMk/>
            <pc:sldMk cId="19463378" sldId="683"/>
            <ac:picMk id="10" creationId="{865C623A-ACDC-105B-1721-1C7C85F9E810}"/>
          </ac:picMkLst>
        </pc:picChg>
        <pc:picChg chg="del">
          <ac:chgData name="Richard Chalk" userId="287f8aa4f4de1d19" providerId="LiveId" clId="{3FD88104-18E0-4766-A099-6B0D91C9ED9C}" dt="2024-03-04T19:46:18.550" v="3315" actId="478"/>
          <ac:picMkLst>
            <pc:docMk/>
            <pc:sldMk cId="19463378" sldId="683"/>
            <ac:picMk id="11" creationId="{53CDF530-E3D7-1742-8D04-9935B7E99F8E}"/>
          </ac:picMkLst>
        </pc:picChg>
        <pc:picChg chg="mod">
          <ac:chgData name="Richard Chalk" userId="287f8aa4f4de1d19" providerId="LiveId" clId="{3FD88104-18E0-4766-A099-6B0D91C9ED9C}" dt="2024-03-04T19:46:37.154" v="3346" actId="1035"/>
          <ac:picMkLst>
            <pc:docMk/>
            <pc:sldMk cId="19463378" sldId="683"/>
            <ac:picMk id="13" creationId="{3438C2AE-92EE-1D86-ABC4-9E9CC4342EF0}"/>
          </ac:picMkLst>
        </pc:picChg>
        <pc:picChg chg="add mod">
          <ac:chgData name="Richard Chalk" userId="287f8aa4f4de1d19" providerId="LiveId" clId="{3FD88104-18E0-4766-A099-6B0D91C9ED9C}" dt="2024-03-04T19:59:55.769" v="3818" actId="1037"/>
          <ac:picMkLst>
            <pc:docMk/>
            <pc:sldMk cId="19463378" sldId="683"/>
            <ac:picMk id="21" creationId="{D29D9E26-3B47-020F-5CCF-617E60F5DCA6}"/>
          </ac:picMkLst>
        </pc:picChg>
        <pc:picChg chg="del">
          <ac:chgData name="Richard Chalk" userId="287f8aa4f4de1d19" providerId="LiveId" clId="{3FD88104-18E0-4766-A099-6B0D91C9ED9C}" dt="2024-03-04T19:46:14.628" v="3313" actId="478"/>
          <ac:picMkLst>
            <pc:docMk/>
            <pc:sldMk cId="19463378" sldId="683"/>
            <ac:picMk id="25" creationId="{39CA89DD-7769-523F-CD28-BAB55C6EEB02}"/>
          </ac:picMkLst>
        </pc:picChg>
        <pc:picChg chg="add mod">
          <ac:chgData name="Richard Chalk" userId="287f8aa4f4de1d19" providerId="LiveId" clId="{3FD88104-18E0-4766-A099-6B0D91C9ED9C}" dt="2024-03-04T20:00:25.397" v="3858" actId="1036"/>
          <ac:picMkLst>
            <pc:docMk/>
            <pc:sldMk cId="19463378" sldId="683"/>
            <ac:picMk id="26" creationId="{DF849A36-19F0-F112-C8D0-5F9DD2762C34}"/>
          </ac:picMkLst>
        </pc:picChg>
        <pc:picChg chg="del">
          <ac:chgData name="Richard Chalk" userId="287f8aa4f4de1d19" providerId="LiveId" clId="{3FD88104-18E0-4766-A099-6B0D91C9ED9C}" dt="2024-03-04T19:46:23.919" v="3317" actId="478"/>
          <ac:picMkLst>
            <pc:docMk/>
            <pc:sldMk cId="19463378" sldId="683"/>
            <ac:picMk id="1026" creationId="{2CADD504-3630-38BF-D4A9-F656719D102A}"/>
          </ac:picMkLst>
        </pc:picChg>
        <pc:picChg chg="del">
          <ac:chgData name="Richard Chalk" userId="287f8aa4f4de1d19" providerId="LiveId" clId="{3FD88104-18E0-4766-A099-6B0D91C9ED9C}" dt="2024-03-04T19:46:16.619" v="3314" actId="478"/>
          <ac:picMkLst>
            <pc:docMk/>
            <pc:sldMk cId="19463378" sldId="683"/>
            <ac:picMk id="1028" creationId="{AAE0EA14-5F8B-D219-F804-D8892C9D7ED2}"/>
          </ac:picMkLst>
        </pc:picChg>
        <pc:cxnChg chg="mod">
          <ac:chgData name="Richard Chalk" userId="287f8aa4f4de1d19" providerId="LiveId" clId="{3FD88104-18E0-4766-A099-6B0D91C9ED9C}" dt="2024-03-04T19:46:37.154" v="3346" actId="1035"/>
          <ac:cxnSpMkLst>
            <pc:docMk/>
            <pc:sldMk cId="19463378" sldId="683"/>
            <ac:cxnSpMk id="9" creationId="{41F4F0DF-823E-B785-0F37-D1390C18F815}"/>
          </ac:cxnSpMkLst>
        </pc:cxnChg>
      </pc:sldChg>
      <pc:sldChg chg="addSp del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4206852829" sldId="684"/>
        </pc:sldMkLst>
        <pc:spChg chg="add mod">
          <ac:chgData name="Richard Chalk" userId="287f8aa4f4de1d19" providerId="LiveId" clId="{3FD88104-18E0-4766-A099-6B0D91C9ED9C}" dt="2024-03-04T20:10:29.599" v="4156" actId="1076"/>
          <ac:spMkLst>
            <pc:docMk/>
            <pc:sldMk cId="4206852829" sldId="684"/>
            <ac:spMk id="8" creationId="{34D3271A-52EC-E3C9-1107-69840146A4AA}"/>
          </ac:spMkLst>
        </pc:spChg>
        <pc:spChg chg="mod">
          <ac:chgData name="Richard Chalk" userId="287f8aa4f4de1d19" providerId="LiveId" clId="{3FD88104-18E0-4766-A099-6B0D91C9ED9C}" dt="2024-03-04T19:49:15.326" v="3363" actId="207"/>
          <ac:spMkLst>
            <pc:docMk/>
            <pc:sldMk cId="4206852829" sldId="684"/>
            <ac:spMk id="18" creationId="{9A8DF393-AEE1-783A-938A-4CAB1D7DFD46}"/>
          </ac:spMkLst>
        </pc:spChg>
        <pc:spChg chg="del">
          <ac:chgData name="Richard Chalk" userId="287f8aa4f4de1d19" providerId="LiveId" clId="{3FD88104-18E0-4766-A099-6B0D91C9ED9C}" dt="2024-03-04T19:51:03.648" v="3443" actId="478"/>
          <ac:spMkLst>
            <pc:docMk/>
            <pc:sldMk cId="4206852829" sldId="684"/>
            <ac:spMk id="23" creationId="{1BDCA512-693C-7B1E-9B49-736DA261B852}"/>
          </ac:spMkLst>
        </pc:spChg>
        <pc:picChg chg="del">
          <ac:chgData name="Richard Chalk" userId="287f8aa4f4de1d19" providerId="LiveId" clId="{3FD88104-18E0-4766-A099-6B0D91C9ED9C}" dt="2024-03-04T19:49:18.491" v="3364" actId="478"/>
          <ac:picMkLst>
            <pc:docMk/>
            <pc:sldMk cId="4206852829" sldId="684"/>
            <ac:picMk id="21" creationId="{8D43CF42-78F5-D150-CA3B-0D453783D4F3}"/>
          </ac:picMkLst>
        </pc:picChg>
      </pc:sldChg>
      <pc:sldChg chg="addSp modSp add del mod modNotesTx">
        <pc:chgData name="Richard Chalk" userId="287f8aa4f4de1d19" providerId="LiveId" clId="{3FD88104-18E0-4766-A099-6B0D91C9ED9C}" dt="2024-03-04T20:22:22.664" v="4452" actId="47"/>
        <pc:sldMkLst>
          <pc:docMk/>
          <pc:sldMk cId="3200488318" sldId="685"/>
        </pc:sldMkLst>
        <pc:spChg chg="add mod">
          <ac:chgData name="Richard Chalk" userId="287f8aa4f4de1d19" providerId="LiveId" clId="{3FD88104-18E0-4766-A099-6B0D91C9ED9C}" dt="2024-03-04T20:06:33.154" v="4131" actId="1035"/>
          <ac:spMkLst>
            <pc:docMk/>
            <pc:sldMk cId="3200488318" sldId="685"/>
            <ac:spMk id="10" creationId="{32E71372-B2E2-998D-398F-BD5A6C78D893}"/>
          </ac:spMkLst>
        </pc:spChg>
        <pc:spChg chg="mod">
          <ac:chgData name="Richard Chalk" userId="287f8aa4f4de1d19" providerId="LiveId" clId="{3FD88104-18E0-4766-A099-6B0D91C9ED9C}" dt="2024-03-04T19:55:04.521" v="3475" actId="14100"/>
          <ac:spMkLst>
            <pc:docMk/>
            <pc:sldMk cId="3200488318" sldId="685"/>
            <ac:spMk id="18" creationId="{96EF8547-2EC6-AFDE-E7DC-12A7F9004088}"/>
          </ac:spMkLst>
        </pc:spChg>
        <pc:picChg chg="mod">
          <ac:chgData name="Richard Chalk" userId="287f8aa4f4de1d19" providerId="LiveId" clId="{3FD88104-18E0-4766-A099-6B0D91C9ED9C}" dt="2024-03-04T19:55:13.582" v="3538" actId="1036"/>
          <ac:picMkLst>
            <pc:docMk/>
            <pc:sldMk cId="3200488318" sldId="685"/>
            <ac:picMk id="2" creationId="{DB443923-E5E0-E14A-1940-41B38EB0601E}"/>
          </ac:picMkLst>
        </pc:picChg>
        <pc:picChg chg="mod">
          <ac:chgData name="Richard Chalk" userId="287f8aa4f4de1d19" providerId="LiveId" clId="{3FD88104-18E0-4766-A099-6B0D91C9ED9C}" dt="2024-03-04T19:55:11.566" v="3534" actId="1038"/>
          <ac:picMkLst>
            <pc:docMk/>
            <pc:sldMk cId="3200488318" sldId="685"/>
            <ac:picMk id="3" creationId="{91A02834-0214-D397-B391-E2F655CD86E1}"/>
          </ac:picMkLst>
        </pc:picChg>
        <pc:picChg chg="add mod">
          <ac:chgData name="Richard Chalk" userId="287f8aa4f4de1d19" providerId="LiveId" clId="{3FD88104-18E0-4766-A099-6B0D91C9ED9C}" dt="2024-03-04T20:05:30.309" v="4030" actId="1037"/>
          <ac:picMkLst>
            <pc:docMk/>
            <pc:sldMk cId="3200488318" sldId="685"/>
            <ac:picMk id="8" creationId="{883A240A-7A05-E2D5-FE26-8F79DEBBC934}"/>
          </ac:picMkLst>
        </pc:picChg>
        <pc:picChg chg="add mod">
          <ac:chgData name="Richard Chalk" userId="287f8aa4f4de1d19" providerId="LiveId" clId="{3FD88104-18E0-4766-A099-6B0D91C9ED9C}" dt="2024-03-04T20:06:33.154" v="4131" actId="1035"/>
          <ac:picMkLst>
            <pc:docMk/>
            <pc:sldMk cId="3200488318" sldId="685"/>
            <ac:picMk id="11" creationId="{14C4D2DF-6F06-753F-779B-F3AB91800146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938972320" sldId="686"/>
        </pc:sldMkLst>
        <pc:spChg chg="add mod">
          <ac:chgData name="Richard Chalk" userId="287f8aa4f4de1d19" providerId="LiveId" clId="{3FD88104-18E0-4766-A099-6B0D91C9ED9C}" dt="2024-03-04T20:03:42.611" v="3906" actId="1035"/>
          <ac:spMkLst>
            <pc:docMk/>
            <pc:sldMk cId="2938972320" sldId="686"/>
            <ac:spMk id="7" creationId="{E8156796-E488-86BD-4825-4A1A7990FC54}"/>
          </ac:spMkLst>
        </pc:spChg>
        <pc:spChg chg="add mod">
          <ac:chgData name="Richard Chalk" userId="287f8aa4f4de1d19" providerId="LiveId" clId="{3FD88104-18E0-4766-A099-6B0D91C9ED9C}" dt="2024-03-04T20:04:24.118" v="4001" actId="1035"/>
          <ac:spMkLst>
            <pc:docMk/>
            <pc:sldMk cId="2938972320" sldId="686"/>
            <ac:spMk id="8" creationId="{2D698705-17E1-ADAA-764D-98A040C598F0}"/>
          </ac:spMkLst>
        </pc:spChg>
        <pc:spChg chg="mod">
          <ac:chgData name="Richard Chalk" userId="287f8aa4f4de1d19" providerId="LiveId" clId="{3FD88104-18E0-4766-A099-6B0D91C9ED9C}" dt="2024-03-04T19:55:52.713" v="3545" actId="14100"/>
          <ac:spMkLst>
            <pc:docMk/>
            <pc:sldMk cId="2938972320" sldId="686"/>
            <ac:spMk id="18" creationId="{35634695-C388-F99B-8268-0BA34F25FB6E}"/>
          </ac:spMkLst>
        </pc:spChg>
        <pc:picChg chg="mod">
          <ac:chgData name="Richard Chalk" userId="287f8aa4f4de1d19" providerId="LiveId" clId="{3FD88104-18E0-4766-A099-6B0D91C9ED9C}" dt="2024-03-04T19:55:56.667" v="3599" actId="1038"/>
          <ac:picMkLst>
            <pc:docMk/>
            <pc:sldMk cId="2938972320" sldId="686"/>
            <ac:picMk id="3" creationId="{6188D94A-72E0-6023-18F3-F4C0BFADA758}"/>
          </ac:picMkLst>
        </pc:picChg>
        <pc:picChg chg="add mod">
          <ac:chgData name="Richard Chalk" userId="287f8aa4f4de1d19" providerId="LiveId" clId="{3FD88104-18E0-4766-A099-6B0D91C9ED9C}" dt="2024-03-04T20:04:24.118" v="4001" actId="1035"/>
          <ac:picMkLst>
            <pc:docMk/>
            <pc:sldMk cId="2938972320" sldId="686"/>
            <ac:picMk id="10" creationId="{AD96EC35-9620-D8CF-E1B2-7A5A1635B406}"/>
          </ac:picMkLst>
        </pc:picChg>
        <pc:picChg chg="add mod">
          <ac:chgData name="Richard Chalk" userId="287f8aa4f4de1d19" providerId="LiveId" clId="{3FD88104-18E0-4766-A099-6B0D91C9ED9C}" dt="2024-03-04T20:03:29.732" v="3902" actId="1076"/>
          <ac:picMkLst>
            <pc:docMk/>
            <pc:sldMk cId="2938972320" sldId="686"/>
            <ac:picMk id="1026" creationId="{F5C4EF72-FDAA-2087-28C7-1FA77C7875D3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1331941121" sldId="687"/>
        </pc:sldMkLst>
        <pc:spChg chg="add mod">
          <ac:chgData name="Richard Chalk" userId="287f8aa4f4de1d19" providerId="LiveId" clId="{3FD88104-18E0-4766-A099-6B0D91C9ED9C}" dt="2024-03-04T19:59:10.859" v="3766" actId="14100"/>
          <ac:spMkLst>
            <pc:docMk/>
            <pc:sldMk cId="1331941121" sldId="687"/>
            <ac:spMk id="10" creationId="{CA1A7B44-91D6-6345-FD8E-6D158393C0E3}"/>
          </ac:spMkLst>
        </pc:spChg>
        <pc:spChg chg="add mod">
          <ac:chgData name="Richard Chalk" userId="287f8aa4f4de1d19" providerId="LiveId" clId="{3FD88104-18E0-4766-A099-6B0D91C9ED9C}" dt="2024-03-04T19:59:43.901" v="3796" actId="1036"/>
          <ac:spMkLst>
            <pc:docMk/>
            <pc:sldMk cId="1331941121" sldId="687"/>
            <ac:spMk id="12" creationId="{E3AAB59B-4984-79D6-B237-4DCEB9799504}"/>
          </ac:spMkLst>
        </pc:spChg>
        <pc:spChg chg="mod">
          <ac:chgData name="Richard Chalk" userId="287f8aa4f4de1d19" providerId="LiveId" clId="{3FD88104-18E0-4766-A099-6B0D91C9ED9C}" dt="2024-03-04T19:56:19.337" v="3604" actId="14100"/>
          <ac:spMkLst>
            <pc:docMk/>
            <pc:sldMk cId="1331941121" sldId="687"/>
            <ac:spMk id="18" creationId="{0A19B131-E611-6FF2-ECB4-BA172B3A760C}"/>
          </ac:spMkLst>
        </pc:spChg>
        <pc:spChg chg="add mod">
          <ac:chgData name="Richard Chalk" userId="287f8aa4f4de1d19" providerId="LiveId" clId="{3FD88104-18E0-4766-A099-6B0D91C9ED9C}" dt="2024-03-04T19:59:47.107" v="3798" actId="1076"/>
          <ac:spMkLst>
            <pc:docMk/>
            <pc:sldMk cId="1331941121" sldId="687"/>
            <ac:spMk id="19" creationId="{A444BC2F-5D5C-0F8B-4F0D-1FC21F196537}"/>
          </ac:spMkLst>
        </pc:spChg>
        <pc:picChg chg="mod">
          <ac:chgData name="Richard Chalk" userId="287f8aa4f4de1d19" providerId="LiveId" clId="{3FD88104-18E0-4766-A099-6B0D91C9ED9C}" dt="2024-03-04T19:56:25.516" v="3664" actId="1037"/>
          <ac:picMkLst>
            <pc:docMk/>
            <pc:sldMk cId="1331941121" sldId="687"/>
            <ac:picMk id="3" creationId="{8F0FC967-0F5A-E887-25B1-78F3E6E74D6A}"/>
          </ac:picMkLst>
        </pc:picChg>
        <pc:picChg chg="add mod">
          <ac:chgData name="Richard Chalk" userId="287f8aa4f4de1d19" providerId="LiveId" clId="{3FD88104-18E0-4766-A099-6B0D91C9ED9C}" dt="2024-03-04T19:59:14.290" v="3789" actId="1037"/>
          <ac:picMkLst>
            <pc:docMk/>
            <pc:sldMk cId="1331941121" sldId="687"/>
            <ac:picMk id="8" creationId="{78F158DA-BBC8-7F6D-81E8-FF85419ABA60}"/>
          </ac:picMkLst>
        </pc:picChg>
        <pc:picChg chg="add mod">
          <ac:chgData name="Richard Chalk" userId="287f8aa4f4de1d19" providerId="LiveId" clId="{3FD88104-18E0-4766-A099-6B0D91C9ED9C}" dt="2024-03-04T19:58:41.696" v="3760" actId="1076"/>
          <ac:picMkLst>
            <pc:docMk/>
            <pc:sldMk cId="1331941121" sldId="687"/>
            <ac:picMk id="11" creationId="{886D3533-64E8-349B-018C-6747FB13D5EA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534036044" sldId="688"/>
        </pc:sldMkLst>
        <pc:spChg chg="add mod">
          <ac:chgData name="Richard Chalk" userId="287f8aa4f4de1d19" providerId="LiveId" clId="{3FD88104-18E0-4766-A099-6B0D91C9ED9C}" dt="2024-03-04T20:01:57.285" v="3899" actId="1038"/>
          <ac:spMkLst>
            <pc:docMk/>
            <pc:sldMk cId="2534036044" sldId="688"/>
            <ac:spMk id="10" creationId="{5E1526B3-D295-985D-FFDA-08FF0FF51CF6}"/>
          </ac:spMkLst>
        </pc:spChg>
        <pc:spChg chg="mod">
          <ac:chgData name="Richard Chalk" userId="287f8aa4f4de1d19" providerId="LiveId" clId="{3FD88104-18E0-4766-A099-6B0D91C9ED9C}" dt="2024-03-04T19:56:54.893" v="3675" actId="6549"/>
          <ac:spMkLst>
            <pc:docMk/>
            <pc:sldMk cId="2534036044" sldId="688"/>
            <ac:spMk id="18" creationId="{6ED09D58-AB11-EA20-4D70-0CB278E764C7}"/>
          </ac:spMkLst>
        </pc:spChg>
        <pc:picChg chg="add mod">
          <ac:chgData name="Richard Chalk" userId="287f8aa4f4de1d19" providerId="LiveId" clId="{3FD88104-18E0-4766-A099-6B0D91C9ED9C}" dt="2024-03-04T20:01:06.236" v="3860" actId="1076"/>
          <ac:picMkLst>
            <pc:docMk/>
            <pc:sldMk cId="2534036044" sldId="688"/>
            <ac:picMk id="8" creationId="{6AD96ED0-7C9E-05EF-E573-CD85C8A4D7D5}"/>
          </ac:picMkLst>
        </pc:picChg>
        <pc:picChg chg="add mod">
          <ac:chgData name="Richard Chalk" userId="287f8aa4f4de1d19" providerId="LiveId" clId="{3FD88104-18E0-4766-A099-6B0D91C9ED9C}" dt="2024-03-04T20:01:57.285" v="3899" actId="1038"/>
          <ac:picMkLst>
            <pc:docMk/>
            <pc:sldMk cId="2534036044" sldId="688"/>
            <ac:picMk id="11" creationId="{A9BF0A22-30C6-65BE-E25C-33144226F992}"/>
          </ac:picMkLst>
        </pc:picChg>
      </pc:sldChg>
      <pc:sldChg chg="addSp modSp add del mod">
        <pc:chgData name="Richard Chalk" userId="287f8aa4f4de1d19" providerId="LiveId" clId="{3FD88104-18E0-4766-A099-6B0D91C9ED9C}" dt="2024-03-04T20:22:22.664" v="4452" actId="47"/>
        <pc:sldMkLst>
          <pc:docMk/>
          <pc:sldMk cId="2821432648" sldId="689"/>
        </pc:sldMkLst>
        <pc:spChg chg="add mod">
          <ac:chgData name="Richard Chalk" userId="287f8aa4f4de1d19" providerId="LiveId" clId="{3FD88104-18E0-4766-A099-6B0D91C9ED9C}" dt="2024-03-04T20:15:28.221" v="4179" actId="207"/>
          <ac:spMkLst>
            <pc:docMk/>
            <pc:sldMk cId="2821432648" sldId="689"/>
            <ac:spMk id="7" creationId="{9E60A290-6E7D-A35D-5C87-63F64474A6F1}"/>
          </ac:spMkLst>
        </pc:spChg>
        <pc:spChg chg="mod">
          <ac:chgData name="Richard Chalk" userId="287f8aa4f4de1d19" providerId="LiveId" clId="{3FD88104-18E0-4766-A099-6B0D91C9ED9C}" dt="2024-03-04T19:57:51.381" v="3746" actId="20577"/>
          <ac:spMkLst>
            <pc:docMk/>
            <pc:sldMk cId="2821432648" sldId="689"/>
            <ac:spMk id="18" creationId="{F0B36445-D7B1-BBBB-055A-CF24E0B3CADB}"/>
          </ac:spMkLst>
        </pc:spChg>
        <pc:picChg chg="mod">
          <ac:chgData name="Richard Chalk" userId="287f8aa4f4de1d19" providerId="LiveId" clId="{3FD88104-18E0-4766-A099-6B0D91C9ED9C}" dt="2024-03-04T19:57:56.696" v="3756" actId="1037"/>
          <ac:picMkLst>
            <pc:docMk/>
            <pc:sldMk cId="2821432648" sldId="689"/>
            <ac:picMk id="2" creationId="{00D77489-C21F-6DC5-AD48-DD881949AD8B}"/>
          </ac:picMkLst>
        </pc:picChg>
        <pc:picChg chg="mod">
          <ac:chgData name="Richard Chalk" userId="287f8aa4f4de1d19" providerId="LiveId" clId="{3FD88104-18E0-4766-A099-6B0D91C9ED9C}" dt="2024-03-04T19:57:46.919" v="3745" actId="1038"/>
          <ac:picMkLst>
            <pc:docMk/>
            <pc:sldMk cId="2821432648" sldId="689"/>
            <ac:picMk id="3" creationId="{98612F46-A5A6-5B95-2D1F-D2F637300DA8}"/>
          </ac:picMkLst>
        </pc:picChg>
      </pc:sldChg>
      <pc:sldChg chg="addSp delSp modSp add mod modNotesTx">
        <pc:chgData name="Richard Chalk" userId="287f8aa4f4de1d19" providerId="LiveId" clId="{3FD88104-18E0-4766-A099-6B0D91C9ED9C}" dt="2024-03-05T05:57:34.496" v="6386" actId="6549"/>
        <pc:sldMkLst>
          <pc:docMk/>
          <pc:sldMk cId="2935615805" sldId="690"/>
        </pc:sldMkLst>
        <pc:spChg chg="mod">
          <ac:chgData name="Richard Chalk" userId="287f8aa4f4de1d19" providerId="LiveId" clId="{3FD88104-18E0-4766-A099-6B0D91C9ED9C}" dt="2024-03-05T05:57:34.496" v="6386" actId="6549"/>
          <ac:spMkLst>
            <pc:docMk/>
            <pc:sldMk cId="2935615805" sldId="690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4T20:17:54.692" v="4365" actId="207"/>
          <ac:spMkLst>
            <pc:docMk/>
            <pc:sldMk cId="2935615805" sldId="690"/>
            <ac:spMk id="12" creationId="{3DCD3819-43E3-5C2C-F839-A4AFD4691EC9}"/>
          </ac:spMkLst>
        </pc:spChg>
        <pc:picChg chg="add mod">
          <ac:chgData name="Richard Chalk" userId="287f8aa4f4de1d19" providerId="LiveId" clId="{3FD88104-18E0-4766-A099-6B0D91C9ED9C}" dt="2024-03-04T20:18:22.032" v="4371" actId="1076"/>
          <ac:picMkLst>
            <pc:docMk/>
            <pc:sldMk cId="2935615805" sldId="690"/>
            <ac:picMk id="9" creationId="{8E41A512-2C53-1AF8-AE94-FDD994A86AE5}"/>
          </ac:picMkLst>
        </pc:picChg>
        <pc:picChg chg="del mod">
          <ac:chgData name="Richard Chalk" userId="287f8aa4f4de1d19" providerId="LiveId" clId="{3FD88104-18E0-4766-A099-6B0D91C9ED9C}" dt="2024-03-04T20:18:10.935" v="4369" actId="478"/>
          <ac:picMkLst>
            <pc:docMk/>
            <pc:sldMk cId="2935615805" sldId="690"/>
            <ac:picMk id="10" creationId="{BF370856-D70E-ECC8-2D88-40BD6539B7DD}"/>
          </ac:picMkLst>
        </pc:picChg>
        <pc:picChg chg="mod">
          <ac:chgData name="Richard Chalk" userId="287f8aa4f4de1d19" providerId="LiveId" clId="{3FD88104-18E0-4766-A099-6B0D91C9ED9C}" dt="2024-03-04T20:18:26.577" v="4373" actId="1076"/>
          <ac:picMkLst>
            <pc:docMk/>
            <pc:sldMk cId="2935615805" sldId="690"/>
            <ac:picMk id="11" creationId="{B13408C4-8AB7-1F88-E160-CBBF8AC23AAC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4" creationId="{CA6EC781-3EC5-7BF8-9129-CE128D2917E2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5" creationId="{E5F7C46D-B839-B622-CF32-A8C07104E3C7}"/>
          </ac:picMkLst>
        </pc:picChg>
        <pc:picChg chg="del">
          <ac:chgData name="Richard Chalk" userId="287f8aa4f4de1d19" providerId="LiveId" clId="{3FD88104-18E0-4766-A099-6B0D91C9ED9C}" dt="2024-03-04T20:19:24.567" v="4449" actId="478"/>
          <ac:picMkLst>
            <pc:docMk/>
            <pc:sldMk cId="2935615805" sldId="690"/>
            <ac:picMk id="16" creationId="{9B5AE99B-2D49-B384-308A-07AC815A187A}"/>
          </ac:picMkLst>
        </pc:picChg>
        <pc:picChg chg="add mod">
          <ac:chgData name="Richard Chalk" userId="287f8aa4f4de1d19" providerId="LiveId" clId="{3FD88104-18E0-4766-A099-6B0D91C9ED9C}" dt="2024-03-04T20:18:53.191" v="4422" actId="1036"/>
          <ac:picMkLst>
            <pc:docMk/>
            <pc:sldMk cId="2935615805" sldId="690"/>
            <ac:picMk id="17" creationId="{83B16644-8314-A9AD-9A22-D2C6C486A809}"/>
          </ac:picMkLst>
        </pc:picChg>
        <pc:picChg chg="add mod">
          <ac:chgData name="Richard Chalk" userId="287f8aa4f4de1d19" providerId="LiveId" clId="{3FD88104-18E0-4766-A099-6B0D91C9ED9C}" dt="2024-03-04T20:19:24.901" v="4450"/>
          <ac:picMkLst>
            <pc:docMk/>
            <pc:sldMk cId="2935615805" sldId="690"/>
            <ac:picMk id="18" creationId="{915BD513-4D98-DC13-7FD1-0122940D20F8}"/>
          </ac:picMkLst>
        </pc:picChg>
        <pc:picChg chg="del">
          <ac:chgData name="Richard Chalk" userId="287f8aa4f4de1d19" providerId="LiveId" clId="{3FD88104-18E0-4766-A099-6B0D91C9ED9C}" dt="2024-03-04T20:17:17.118" v="4363" actId="478"/>
          <ac:picMkLst>
            <pc:docMk/>
            <pc:sldMk cId="2935615805" sldId="690"/>
            <ac:picMk id="3074" creationId="{B73ECF33-CD70-86E7-8061-2A42D488DE8D}"/>
          </ac:picMkLst>
        </pc:picChg>
      </pc:sldChg>
      <pc:sldChg chg="addSp delSp modSp add mod modNotesTx">
        <pc:chgData name="Richard Chalk" userId="287f8aa4f4de1d19" providerId="LiveId" clId="{3FD88104-18E0-4766-A099-6B0D91C9ED9C}" dt="2024-03-05T04:54:54.261" v="4572" actId="113"/>
        <pc:sldMkLst>
          <pc:docMk/>
          <pc:sldMk cId="1154428578" sldId="691"/>
        </pc:sldMkLst>
        <pc:spChg chg="mod">
          <ac:chgData name="Richard Chalk" userId="287f8aa4f4de1d19" providerId="LiveId" clId="{3FD88104-18E0-4766-A099-6B0D91C9ED9C}" dt="2024-03-05T04:48:54.641" v="4499" actId="113"/>
          <ac:spMkLst>
            <pc:docMk/>
            <pc:sldMk cId="1154428578" sldId="691"/>
            <ac:spMk id="18" creationId="{D0988BEA-F9B7-04B6-6D1F-F80B04554834}"/>
          </ac:spMkLst>
        </pc:spChg>
        <pc:spChg chg="del">
          <ac:chgData name="Richard Chalk" userId="287f8aa4f4de1d19" providerId="LiveId" clId="{3FD88104-18E0-4766-A099-6B0D91C9ED9C}" dt="2024-03-05T04:49:26.874" v="4503" actId="478"/>
          <ac:spMkLst>
            <pc:docMk/>
            <pc:sldMk cId="1154428578" sldId="691"/>
            <ac:spMk id="19" creationId="{025453E0-0677-78F6-40AA-60A032783BDD}"/>
          </ac:spMkLst>
        </pc:spChg>
        <pc:spChg chg="mod">
          <ac:chgData name="Richard Chalk" userId="287f8aa4f4de1d19" providerId="LiveId" clId="{3FD88104-18E0-4766-A099-6B0D91C9ED9C}" dt="2024-03-05T04:54:54.261" v="4572" actId="113"/>
          <ac:spMkLst>
            <pc:docMk/>
            <pc:sldMk cId="1154428578" sldId="691"/>
            <ac:spMk id="658" creationId="{90DDB209-4690-0978-9F46-1F7B8F1F516D}"/>
          </ac:spMkLst>
        </pc:spChg>
        <pc:picChg chg="mod">
          <ac:chgData name="Richard Chalk" userId="287f8aa4f4de1d19" providerId="LiveId" clId="{3FD88104-18E0-4766-A099-6B0D91C9ED9C}" dt="2024-03-05T04:48:44.689" v="4496" actId="1037"/>
          <ac:picMkLst>
            <pc:docMk/>
            <pc:sldMk cId="1154428578" sldId="691"/>
            <ac:picMk id="3" creationId="{6E9DFDC5-C88D-CAE2-EA5D-C7C8BBC388D3}"/>
          </ac:picMkLst>
        </pc:picChg>
        <pc:picChg chg="del">
          <ac:chgData name="Richard Chalk" userId="287f8aa4f4de1d19" providerId="LiveId" clId="{3FD88104-18E0-4766-A099-6B0D91C9ED9C}" dt="2024-03-05T04:49:26.874" v="4503" actId="478"/>
          <ac:picMkLst>
            <pc:docMk/>
            <pc:sldMk cId="1154428578" sldId="691"/>
            <ac:picMk id="10" creationId="{35922042-6880-8016-EF4A-ED81FFF40AF4}"/>
          </ac:picMkLst>
        </pc:picChg>
        <pc:picChg chg="del">
          <ac:chgData name="Richard Chalk" userId="287f8aa4f4de1d19" providerId="LiveId" clId="{3FD88104-18E0-4766-A099-6B0D91C9ED9C}" dt="2024-03-05T04:49:26.874" v="4503" actId="478"/>
          <ac:picMkLst>
            <pc:docMk/>
            <pc:sldMk cId="1154428578" sldId="691"/>
            <ac:picMk id="11" creationId="{6D1D3FA8-85CA-B892-EDF3-F5E293AE8283}"/>
          </ac:picMkLst>
        </pc:picChg>
        <pc:picChg chg="del">
          <ac:chgData name="Richard Chalk" userId="287f8aa4f4de1d19" providerId="LiveId" clId="{3FD88104-18E0-4766-A099-6B0D91C9ED9C}" dt="2024-03-05T04:49:17.212" v="4500" actId="478"/>
          <ac:picMkLst>
            <pc:docMk/>
            <pc:sldMk cId="1154428578" sldId="691"/>
            <ac:picMk id="25" creationId="{C85BD44C-CD19-08EA-3324-734C2B65B324}"/>
          </ac:picMkLst>
        </pc:picChg>
        <pc:picChg chg="add mod">
          <ac:chgData name="Richard Chalk" userId="287f8aa4f4de1d19" providerId="LiveId" clId="{3FD88104-18E0-4766-A099-6B0D91C9ED9C}" dt="2024-03-05T04:49:20.015" v="4502" actId="1076"/>
          <ac:picMkLst>
            <pc:docMk/>
            <pc:sldMk cId="1154428578" sldId="691"/>
            <ac:picMk id="2050" creationId="{C3152A9F-6631-1C6D-5401-BE3E5CD5CDB6}"/>
          </ac:picMkLst>
        </pc:picChg>
        <pc:picChg chg="add del">
          <ac:chgData name="Richard Chalk" userId="287f8aa4f4de1d19" providerId="LiveId" clId="{3FD88104-18E0-4766-A099-6B0D91C9ED9C}" dt="2024-03-05T04:53:11.791" v="4554" actId="478"/>
          <ac:picMkLst>
            <pc:docMk/>
            <pc:sldMk cId="1154428578" sldId="691"/>
            <ac:picMk id="2052" creationId="{205BE6D5-0B54-922B-B873-42922F609C4B}"/>
          </ac:picMkLst>
        </pc:picChg>
        <pc:picChg chg="add del">
          <ac:chgData name="Richard Chalk" userId="287f8aa4f4de1d19" providerId="LiveId" clId="{3FD88104-18E0-4766-A099-6B0D91C9ED9C}" dt="2024-03-05T04:53:40.825" v="4556" actId="478"/>
          <ac:picMkLst>
            <pc:docMk/>
            <pc:sldMk cId="1154428578" sldId="691"/>
            <ac:picMk id="2054" creationId="{38D1685C-D0AF-912C-CECD-F05FF28C6311}"/>
          </ac:picMkLst>
        </pc:picChg>
        <pc:picChg chg="add mod">
          <ac:chgData name="Richard Chalk" userId="287f8aa4f4de1d19" providerId="LiveId" clId="{3FD88104-18E0-4766-A099-6B0D91C9ED9C}" dt="2024-03-05T04:53:58.854" v="4571" actId="1036"/>
          <ac:picMkLst>
            <pc:docMk/>
            <pc:sldMk cId="1154428578" sldId="691"/>
            <ac:picMk id="2056" creationId="{C4B2B734-014A-EEE2-2F32-349462C0E5FF}"/>
          </ac:picMkLst>
        </pc:picChg>
      </pc:sldChg>
      <pc:sldChg chg="addSp delSp modSp add mod">
        <pc:chgData name="Richard Chalk" userId="287f8aa4f4de1d19" providerId="LiveId" clId="{3FD88104-18E0-4766-A099-6B0D91C9ED9C}" dt="2024-03-05T05:16:35.775" v="5110"/>
        <pc:sldMkLst>
          <pc:docMk/>
          <pc:sldMk cId="3142748757" sldId="692"/>
        </pc:sldMkLst>
        <pc:spChg chg="mod ord">
          <ac:chgData name="Richard Chalk" userId="287f8aa4f4de1d19" providerId="LiveId" clId="{3FD88104-18E0-4766-A099-6B0D91C9ED9C}" dt="2024-03-05T05:01:05.151" v="4719" actId="6549"/>
          <ac:spMkLst>
            <pc:docMk/>
            <pc:sldMk cId="3142748757" sldId="692"/>
            <ac:spMk id="2" creationId="{7B7F981B-9ACA-79CE-BEA0-2DC695444990}"/>
          </ac:spMkLst>
        </pc:spChg>
        <pc:spChg chg="mod">
          <ac:chgData name="Richard Chalk" userId="287f8aa4f4de1d19" providerId="LiveId" clId="{3FD88104-18E0-4766-A099-6B0D91C9ED9C}" dt="2024-03-05T04:58:05.660" v="4614" actId="20577"/>
          <ac:spMkLst>
            <pc:docMk/>
            <pc:sldMk cId="3142748757" sldId="692"/>
            <ac:spMk id="7" creationId="{C21BC37D-81E4-C2E4-4ECF-8CF6FFBB7150}"/>
          </ac:spMkLst>
        </pc:spChg>
        <pc:spChg chg="del">
          <ac:chgData name="Richard Chalk" userId="287f8aa4f4de1d19" providerId="LiveId" clId="{3FD88104-18E0-4766-A099-6B0D91C9ED9C}" dt="2024-03-05T04:55:59.165" v="4574" actId="478"/>
          <ac:spMkLst>
            <pc:docMk/>
            <pc:sldMk cId="3142748757" sldId="692"/>
            <ac:spMk id="11" creationId="{24B8AA89-5D09-4330-1626-C020D6A4907F}"/>
          </ac:spMkLst>
        </pc:spChg>
        <pc:picChg chg="del">
          <ac:chgData name="Richard Chalk" userId="287f8aa4f4de1d19" providerId="LiveId" clId="{3FD88104-18E0-4766-A099-6B0D91C9ED9C}" dt="2024-03-05T04:57:40.750" v="4602" actId="478"/>
          <ac:picMkLst>
            <pc:docMk/>
            <pc:sldMk cId="3142748757" sldId="692"/>
            <ac:picMk id="3" creationId="{35665FFF-D042-71D3-A267-C56179D8C924}"/>
          </ac:picMkLst>
        </pc:picChg>
        <pc:picChg chg="del">
          <ac:chgData name="Richard Chalk" userId="287f8aa4f4de1d19" providerId="LiveId" clId="{3FD88104-18E0-4766-A099-6B0D91C9ED9C}" dt="2024-03-05T05:16:35.374" v="5109" actId="478"/>
          <ac:picMkLst>
            <pc:docMk/>
            <pc:sldMk cId="3142748757" sldId="692"/>
            <ac:picMk id="8" creationId="{EEB37ED5-6920-2060-C548-064AE6286784}"/>
          </ac:picMkLst>
        </pc:picChg>
        <pc:picChg chg="add mod">
          <ac:chgData name="Richard Chalk" userId="287f8aa4f4de1d19" providerId="LiveId" clId="{3FD88104-18E0-4766-A099-6B0D91C9ED9C}" dt="2024-03-05T04:59:51.667" v="4655" actId="1036"/>
          <ac:picMkLst>
            <pc:docMk/>
            <pc:sldMk cId="3142748757" sldId="692"/>
            <ac:picMk id="9" creationId="{28004D24-CAF7-815F-07E8-881A786A4E1D}"/>
          </ac:picMkLst>
        </pc:picChg>
        <pc:picChg chg="add mod">
          <ac:chgData name="Richard Chalk" userId="287f8aa4f4de1d19" providerId="LiveId" clId="{3FD88104-18E0-4766-A099-6B0D91C9ED9C}" dt="2024-03-05T05:00:48.820" v="4671" actId="1035"/>
          <ac:picMkLst>
            <pc:docMk/>
            <pc:sldMk cId="3142748757" sldId="692"/>
            <ac:picMk id="10" creationId="{F95E7505-838C-2C0C-3AD6-831DF37FF7E6}"/>
          </ac:picMkLst>
        </pc:picChg>
        <pc:picChg chg="del">
          <ac:chgData name="Richard Chalk" userId="287f8aa4f4de1d19" providerId="LiveId" clId="{3FD88104-18E0-4766-A099-6B0D91C9ED9C}" dt="2024-03-05T04:56:00.621" v="4576" actId="478"/>
          <ac:picMkLst>
            <pc:docMk/>
            <pc:sldMk cId="3142748757" sldId="692"/>
            <ac:picMk id="12" creationId="{36131CEE-BF1A-7D42-69E9-A1AD991E0005}"/>
          </ac:picMkLst>
        </pc:picChg>
        <pc:picChg chg="add mod">
          <ac:chgData name="Richard Chalk" userId="287f8aa4f4de1d19" providerId="LiveId" clId="{3FD88104-18E0-4766-A099-6B0D91C9ED9C}" dt="2024-03-05T05:16:35.775" v="5110"/>
          <ac:picMkLst>
            <pc:docMk/>
            <pc:sldMk cId="3142748757" sldId="692"/>
            <ac:picMk id="13" creationId="{7FE6E65B-7C91-9067-8D42-D50A84A1DAFC}"/>
          </ac:picMkLst>
        </pc:picChg>
        <pc:picChg chg="del">
          <ac:chgData name="Richard Chalk" userId="287f8aa4f4de1d19" providerId="LiveId" clId="{3FD88104-18E0-4766-A099-6B0D91C9ED9C}" dt="2024-03-05T04:57:39.216" v="4601" actId="478"/>
          <ac:picMkLst>
            <pc:docMk/>
            <pc:sldMk cId="3142748757" sldId="692"/>
            <ac:picMk id="3074" creationId="{CC44F80C-DCB7-2AA6-EE26-60B4B742B71A}"/>
          </ac:picMkLst>
        </pc:picChg>
        <pc:picChg chg="del">
          <ac:chgData name="Richard Chalk" userId="287f8aa4f4de1d19" providerId="LiveId" clId="{3FD88104-18E0-4766-A099-6B0D91C9ED9C}" dt="2024-03-05T04:55:59.942" v="4575" actId="478"/>
          <ac:picMkLst>
            <pc:docMk/>
            <pc:sldMk cId="3142748757" sldId="692"/>
            <ac:picMk id="3076" creationId="{8BC8D615-9D9C-03AC-752E-C9ABB6CD9465}"/>
          </ac:picMkLst>
        </pc:picChg>
        <pc:cxnChg chg="del">
          <ac:chgData name="Richard Chalk" userId="287f8aa4f4de1d19" providerId="LiveId" clId="{3FD88104-18E0-4766-A099-6B0D91C9ED9C}" dt="2024-03-05T04:58:48.153" v="4625" actId="478"/>
          <ac:cxnSpMkLst>
            <pc:docMk/>
            <pc:sldMk cId="3142748757" sldId="692"/>
            <ac:cxnSpMk id="4" creationId="{2630B32E-F67B-798F-EFE2-512F47FF9ED4}"/>
          </ac:cxnSpMkLst>
        </pc:cxnChg>
      </pc:sldChg>
      <pc:sldChg chg="addSp delSp modSp add mod">
        <pc:chgData name="Richard Chalk" userId="287f8aa4f4de1d19" providerId="LiveId" clId="{3FD88104-18E0-4766-A099-6B0D91C9ED9C}" dt="2024-03-05T05:16:37.929" v="5112"/>
        <pc:sldMkLst>
          <pc:docMk/>
          <pc:sldMk cId="4216874362" sldId="693"/>
        </pc:sldMkLst>
        <pc:spChg chg="mod">
          <ac:chgData name="Richard Chalk" userId="287f8aa4f4de1d19" providerId="LiveId" clId="{3FD88104-18E0-4766-A099-6B0D91C9ED9C}" dt="2024-03-05T05:05:14.588" v="4934" actId="6549"/>
          <ac:spMkLst>
            <pc:docMk/>
            <pc:sldMk cId="4216874362" sldId="693"/>
            <ac:spMk id="2" creationId="{B0580B49-E4FA-7312-FBED-99E17F06C4B7}"/>
          </ac:spMkLst>
        </pc:spChg>
        <pc:spChg chg="mod">
          <ac:chgData name="Richard Chalk" userId="287f8aa4f4de1d19" providerId="LiveId" clId="{3FD88104-18E0-4766-A099-6B0D91C9ED9C}" dt="2024-03-05T05:01:27.625" v="4728" actId="6549"/>
          <ac:spMkLst>
            <pc:docMk/>
            <pc:sldMk cId="4216874362" sldId="693"/>
            <ac:spMk id="7" creationId="{E3B77412-B2F2-3528-6720-078C425D4DAD}"/>
          </ac:spMkLst>
        </pc:spChg>
        <pc:picChg chg="add mod">
          <ac:chgData name="Richard Chalk" userId="287f8aa4f4de1d19" providerId="LiveId" clId="{3FD88104-18E0-4766-A099-6B0D91C9ED9C}" dt="2024-03-05T05:16:37.929" v="5112"/>
          <ac:picMkLst>
            <pc:docMk/>
            <pc:sldMk cId="4216874362" sldId="693"/>
            <ac:picMk id="3" creationId="{FDFF3E99-7FB3-EE7D-ECAE-C396414D4EFE}"/>
          </ac:picMkLst>
        </pc:picChg>
        <pc:picChg chg="del">
          <ac:chgData name="Richard Chalk" userId="287f8aa4f4de1d19" providerId="LiveId" clId="{3FD88104-18E0-4766-A099-6B0D91C9ED9C}" dt="2024-03-05T05:16:37.523" v="5111" actId="478"/>
          <ac:picMkLst>
            <pc:docMk/>
            <pc:sldMk cId="4216874362" sldId="693"/>
            <ac:picMk id="8" creationId="{D5CA7FDA-12FA-0ACC-50C3-5EFDD4382A1D}"/>
          </ac:picMkLst>
        </pc:picChg>
        <pc:picChg chg="mod">
          <ac:chgData name="Richard Chalk" userId="287f8aa4f4de1d19" providerId="LiveId" clId="{3FD88104-18E0-4766-A099-6B0D91C9ED9C}" dt="2024-03-05T05:05:17.356" v="4936" actId="1035"/>
          <ac:picMkLst>
            <pc:docMk/>
            <pc:sldMk cId="4216874362" sldId="693"/>
            <ac:picMk id="10" creationId="{B9DBFE60-6BD9-198E-4FDA-0BAD74EC8AD9}"/>
          </ac:picMkLst>
        </pc:picChg>
      </pc:sldChg>
      <pc:sldChg chg="addSp delSp modSp add mod">
        <pc:chgData name="Richard Chalk" userId="287f8aa4f4de1d19" providerId="LiveId" clId="{3FD88104-18E0-4766-A099-6B0D91C9ED9C}" dt="2024-03-05T05:16:40.011" v="5114"/>
        <pc:sldMkLst>
          <pc:docMk/>
          <pc:sldMk cId="23702969" sldId="694"/>
        </pc:sldMkLst>
        <pc:spChg chg="mod">
          <ac:chgData name="Richard Chalk" userId="287f8aa4f4de1d19" providerId="LiveId" clId="{3FD88104-18E0-4766-A099-6B0D91C9ED9C}" dt="2024-03-05T05:07:05.147" v="4967" actId="207"/>
          <ac:spMkLst>
            <pc:docMk/>
            <pc:sldMk cId="23702969" sldId="694"/>
            <ac:spMk id="2" creationId="{22B159E8-ABD1-C329-162D-0B7DC685D9D1}"/>
          </ac:spMkLst>
        </pc:spChg>
        <pc:spChg chg="mod">
          <ac:chgData name="Richard Chalk" userId="287f8aa4f4de1d19" providerId="LiveId" clId="{3FD88104-18E0-4766-A099-6B0D91C9ED9C}" dt="2024-03-05T05:03:11.688" v="4800" actId="20577"/>
          <ac:spMkLst>
            <pc:docMk/>
            <pc:sldMk cId="23702969" sldId="694"/>
            <ac:spMk id="7" creationId="{694D9FE5-2C42-1911-5357-7841FB8F49CE}"/>
          </ac:spMkLst>
        </pc:spChg>
        <pc:picChg chg="add mod">
          <ac:chgData name="Richard Chalk" userId="287f8aa4f4de1d19" providerId="LiveId" clId="{3FD88104-18E0-4766-A099-6B0D91C9ED9C}" dt="2024-03-05T05:16:40.011" v="5114"/>
          <ac:picMkLst>
            <pc:docMk/>
            <pc:sldMk cId="23702969" sldId="694"/>
            <ac:picMk id="3" creationId="{DACCD68B-89F2-0E70-3C8A-2EA643EE1B05}"/>
          </ac:picMkLst>
        </pc:picChg>
        <pc:picChg chg="del">
          <ac:chgData name="Richard Chalk" userId="287f8aa4f4de1d19" providerId="LiveId" clId="{3FD88104-18E0-4766-A099-6B0D91C9ED9C}" dt="2024-03-05T05:16:39.556" v="5113" actId="478"/>
          <ac:picMkLst>
            <pc:docMk/>
            <pc:sldMk cId="23702969" sldId="694"/>
            <ac:picMk id="8" creationId="{23CEEE5B-FC83-6EF8-1205-13D48383987A}"/>
          </ac:picMkLst>
        </pc:picChg>
        <pc:picChg chg="mod">
          <ac:chgData name="Richard Chalk" userId="287f8aa4f4de1d19" providerId="LiveId" clId="{3FD88104-18E0-4766-A099-6B0D91C9ED9C}" dt="2024-03-05T05:07:09.434" v="4974" actId="1036"/>
          <ac:picMkLst>
            <pc:docMk/>
            <pc:sldMk cId="23702969" sldId="694"/>
            <ac:picMk id="10" creationId="{3138AC6D-767D-C7F5-9044-03795891AC33}"/>
          </ac:picMkLst>
        </pc:picChg>
      </pc:sldChg>
      <pc:sldChg chg="addSp delSp modSp add mod">
        <pc:chgData name="Richard Chalk" userId="287f8aa4f4de1d19" providerId="LiveId" clId="{3FD88104-18E0-4766-A099-6B0D91C9ED9C}" dt="2024-03-05T05:16:42.035" v="5116"/>
        <pc:sldMkLst>
          <pc:docMk/>
          <pc:sldMk cId="1360354607" sldId="695"/>
        </pc:sldMkLst>
        <pc:spChg chg="mod">
          <ac:chgData name="Richard Chalk" userId="287f8aa4f4de1d19" providerId="LiveId" clId="{3FD88104-18E0-4766-A099-6B0D91C9ED9C}" dt="2024-03-05T05:09:49.022" v="5045" actId="20577"/>
          <ac:spMkLst>
            <pc:docMk/>
            <pc:sldMk cId="1360354607" sldId="695"/>
            <ac:spMk id="2" creationId="{BA3EFF03-0C12-FA3A-F124-CB934F3277A1}"/>
          </ac:spMkLst>
        </pc:spChg>
        <pc:spChg chg="del">
          <ac:chgData name="Richard Chalk" userId="287f8aa4f4de1d19" providerId="LiveId" clId="{3FD88104-18E0-4766-A099-6B0D91C9ED9C}" dt="2024-03-05T05:09:19.217" v="5038" actId="478"/>
          <ac:spMkLst>
            <pc:docMk/>
            <pc:sldMk cId="1360354607" sldId="695"/>
            <ac:spMk id="6" creationId="{8A93E148-58E9-6715-C7FC-C17C7235CBAF}"/>
          </ac:spMkLst>
        </pc:spChg>
        <pc:spChg chg="mod">
          <ac:chgData name="Richard Chalk" userId="287f8aa4f4de1d19" providerId="LiveId" clId="{3FD88104-18E0-4766-A099-6B0D91C9ED9C}" dt="2024-03-05T05:07:23.947" v="4984" actId="20577"/>
          <ac:spMkLst>
            <pc:docMk/>
            <pc:sldMk cId="1360354607" sldId="695"/>
            <ac:spMk id="7" creationId="{E22D260B-1573-D27D-7D7D-DD2D223C74FB}"/>
          </ac:spMkLst>
        </pc:spChg>
        <pc:picChg chg="add mod">
          <ac:chgData name="Richard Chalk" userId="287f8aa4f4de1d19" providerId="LiveId" clId="{3FD88104-18E0-4766-A099-6B0D91C9ED9C}" dt="2024-03-05T05:16:42.035" v="5116"/>
          <ac:picMkLst>
            <pc:docMk/>
            <pc:sldMk cId="1360354607" sldId="695"/>
            <ac:picMk id="3" creationId="{C75FAD66-6AFF-F58C-00BC-47029346B24C}"/>
          </ac:picMkLst>
        </pc:picChg>
        <pc:picChg chg="del">
          <ac:chgData name="Richard Chalk" userId="287f8aa4f4de1d19" providerId="LiveId" clId="{3FD88104-18E0-4766-A099-6B0D91C9ED9C}" dt="2024-03-05T05:16:41.627" v="5115" actId="478"/>
          <ac:picMkLst>
            <pc:docMk/>
            <pc:sldMk cId="1360354607" sldId="695"/>
            <ac:picMk id="8" creationId="{C6DE8EBD-92FF-1F8C-6AAC-D7EFB845AB96}"/>
          </ac:picMkLst>
        </pc:picChg>
        <pc:picChg chg="mod">
          <ac:chgData name="Richard Chalk" userId="287f8aa4f4de1d19" providerId="LiveId" clId="{3FD88104-18E0-4766-A099-6B0D91C9ED9C}" dt="2024-03-05T05:09:59.502" v="5046" actId="1035"/>
          <ac:picMkLst>
            <pc:docMk/>
            <pc:sldMk cId="1360354607" sldId="695"/>
            <ac:picMk id="10" creationId="{1B3C61E7-14EA-0CF4-BAEF-8517B7C5D494}"/>
          </ac:picMkLst>
        </pc:picChg>
      </pc:sldChg>
      <pc:sldChg chg="addSp delSp modSp add mod">
        <pc:chgData name="Richard Chalk" userId="287f8aa4f4de1d19" providerId="LiveId" clId="{3FD88104-18E0-4766-A099-6B0D91C9ED9C}" dt="2024-03-05T05:16:44.028" v="5118"/>
        <pc:sldMkLst>
          <pc:docMk/>
          <pc:sldMk cId="2938143342" sldId="696"/>
        </pc:sldMkLst>
        <pc:spChg chg="mod">
          <ac:chgData name="Richard Chalk" userId="287f8aa4f4de1d19" providerId="LiveId" clId="{3FD88104-18E0-4766-A099-6B0D91C9ED9C}" dt="2024-03-05T05:11:36.356" v="5093" actId="207"/>
          <ac:spMkLst>
            <pc:docMk/>
            <pc:sldMk cId="2938143342" sldId="696"/>
            <ac:spMk id="2" creationId="{4B2F5D5F-3227-DA8D-D01A-35822321172D}"/>
          </ac:spMkLst>
        </pc:spChg>
        <pc:spChg chg="mod">
          <ac:chgData name="Richard Chalk" userId="287f8aa4f4de1d19" providerId="LiveId" clId="{3FD88104-18E0-4766-A099-6B0D91C9ED9C}" dt="2024-03-05T05:10:08.949" v="5051" actId="20577"/>
          <ac:spMkLst>
            <pc:docMk/>
            <pc:sldMk cId="2938143342" sldId="696"/>
            <ac:spMk id="7" creationId="{2274BD89-5345-8C03-C8CC-69C41575356C}"/>
          </ac:spMkLst>
        </pc:spChg>
        <pc:picChg chg="add mod">
          <ac:chgData name="Richard Chalk" userId="287f8aa4f4de1d19" providerId="LiveId" clId="{3FD88104-18E0-4766-A099-6B0D91C9ED9C}" dt="2024-03-05T05:11:46.138" v="5100" actId="1038"/>
          <ac:picMkLst>
            <pc:docMk/>
            <pc:sldMk cId="2938143342" sldId="696"/>
            <ac:picMk id="3" creationId="{2D804846-B7AE-06E3-8B96-D49D18A3CB68}"/>
          </ac:picMkLst>
        </pc:picChg>
        <pc:picChg chg="add mod">
          <ac:chgData name="Richard Chalk" userId="287f8aa4f4de1d19" providerId="LiveId" clId="{3FD88104-18E0-4766-A099-6B0D91C9ED9C}" dt="2024-03-05T05:16:44.028" v="5118"/>
          <ac:picMkLst>
            <pc:docMk/>
            <pc:sldMk cId="2938143342" sldId="696"/>
            <ac:picMk id="4" creationId="{19E58ADE-03DF-C52B-8484-823C3D85B740}"/>
          </ac:picMkLst>
        </pc:picChg>
        <pc:picChg chg="del">
          <ac:chgData name="Richard Chalk" userId="287f8aa4f4de1d19" providerId="LiveId" clId="{3FD88104-18E0-4766-A099-6B0D91C9ED9C}" dt="2024-03-05T05:16:43.610" v="5117" actId="478"/>
          <ac:picMkLst>
            <pc:docMk/>
            <pc:sldMk cId="2938143342" sldId="696"/>
            <ac:picMk id="8" creationId="{39FC6751-FBC3-6D97-5807-7099C7584A3B}"/>
          </ac:picMkLst>
        </pc:picChg>
        <pc:picChg chg="mod">
          <ac:chgData name="Richard Chalk" userId="287f8aa4f4de1d19" providerId="LiveId" clId="{3FD88104-18E0-4766-A099-6B0D91C9ED9C}" dt="2024-03-05T05:11:10.460" v="5087" actId="1036"/>
          <ac:picMkLst>
            <pc:docMk/>
            <pc:sldMk cId="2938143342" sldId="696"/>
            <ac:picMk id="10" creationId="{4F968F43-A853-9D98-4AF3-8C1796840651}"/>
          </ac:picMkLst>
        </pc:picChg>
      </pc:sldChg>
      <pc:sldChg chg="modSp add mod">
        <pc:chgData name="Richard Chalk" userId="287f8aa4f4de1d19" providerId="LiveId" clId="{3FD88104-18E0-4766-A099-6B0D91C9ED9C}" dt="2024-03-05T05:13:56.069" v="5106" actId="20577"/>
        <pc:sldMkLst>
          <pc:docMk/>
          <pc:sldMk cId="1617598378" sldId="697"/>
        </pc:sldMkLst>
        <pc:spChg chg="mod">
          <ac:chgData name="Richard Chalk" userId="287f8aa4f4de1d19" providerId="LiveId" clId="{3FD88104-18E0-4766-A099-6B0D91C9ED9C}" dt="2024-03-05T05:13:56.069" v="5106" actId="20577"/>
          <ac:spMkLst>
            <pc:docMk/>
            <pc:sldMk cId="1617598378" sldId="697"/>
            <ac:spMk id="118" creationId="{1902E1BF-618D-9A5D-3FDB-D9BE94683AE1}"/>
          </ac:spMkLst>
        </pc:spChg>
      </pc:sldChg>
      <pc:sldChg chg="addSp delSp modSp add mod modNotesTx">
        <pc:chgData name="Richard Chalk" userId="287f8aa4f4de1d19" providerId="LiveId" clId="{3FD88104-18E0-4766-A099-6B0D91C9ED9C}" dt="2024-03-05T05:44:01.103" v="6297" actId="20577"/>
        <pc:sldMkLst>
          <pc:docMk/>
          <pc:sldMk cId="2580210834" sldId="698"/>
        </pc:sldMkLst>
        <pc:spChg chg="mod">
          <ac:chgData name="Richard Chalk" userId="287f8aa4f4de1d19" providerId="LiveId" clId="{3FD88104-18E0-4766-A099-6B0D91C9ED9C}" dt="2024-03-05T05:44:01.103" v="6297" actId="20577"/>
          <ac:spMkLst>
            <pc:docMk/>
            <pc:sldMk cId="2580210834" sldId="698"/>
            <ac:spMk id="2" creationId="{2CED0939-2445-F1A3-21AE-0A535344DD5D}"/>
          </ac:spMkLst>
        </pc:spChg>
        <pc:spChg chg="mod">
          <ac:chgData name="Richard Chalk" userId="287f8aa4f4de1d19" providerId="LiveId" clId="{3FD88104-18E0-4766-A099-6B0D91C9ED9C}" dt="2024-03-05T05:40:39.700" v="6068" actId="20577"/>
          <ac:spMkLst>
            <pc:docMk/>
            <pc:sldMk cId="2580210834" sldId="698"/>
            <ac:spMk id="3" creationId="{173D56EC-57A4-FE19-1901-5242223ADD72}"/>
          </ac:spMkLst>
        </pc:spChg>
        <pc:spChg chg="mod">
          <ac:chgData name="Richard Chalk" userId="287f8aa4f4de1d19" providerId="LiveId" clId="{3FD88104-18E0-4766-A099-6B0D91C9ED9C}" dt="2024-03-05T05:41:14.008" v="6134" actId="20577"/>
          <ac:spMkLst>
            <pc:docMk/>
            <pc:sldMk cId="2580210834" sldId="698"/>
            <ac:spMk id="7" creationId="{EBD62573-4B50-EAD6-8C7E-C3AE6A9F45B4}"/>
          </ac:spMkLst>
        </pc:spChg>
        <pc:spChg chg="mod">
          <ac:chgData name="Richard Chalk" userId="287f8aa4f4de1d19" providerId="LiveId" clId="{3FD88104-18E0-4766-A099-6B0D91C9ED9C}" dt="2024-03-05T05:40:52.573" v="6084" actId="207"/>
          <ac:spMkLst>
            <pc:docMk/>
            <pc:sldMk cId="2580210834" sldId="698"/>
            <ac:spMk id="12" creationId="{3DCD3819-43E3-5C2C-F839-A4AFD4691EC9}"/>
          </ac:spMkLst>
        </pc:spChg>
        <pc:picChg chg="add mod">
          <ac:chgData name="Richard Chalk" userId="287f8aa4f4de1d19" providerId="LiveId" clId="{3FD88104-18E0-4766-A099-6B0D91C9ED9C}" dt="2024-03-05T05:16:50.145" v="5121"/>
          <ac:picMkLst>
            <pc:docMk/>
            <pc:sldMk cId="2580210834" sldId="698"/>
            <ac:picMk id="9" creationId="{2A388869-CA1A-4A75-5A6C-B9FA72D4389F}"/>
          </ac:picMkLst>
        </pc:picChg>
        <pc:picChg chg="del">
          <ac:chgData name="Richard Chalk" userId="287f8aa4f4de1d19" providerId="LiveId" clId="{3FD88104-18E0-4766-A099-6B0D91C9ED9C}" dt="2024-03-05T05:40:31.916" v="6055" actId="478"/>
          <ac:picMkLst>
            <pc:docMk/>
            <pc:sldMk cId="2580210834" sldId="698"/>
            <ac:picMk id="10" creationId="{BF370856-D70E-ECC8-2D88-40BD6539B7DD}"/>
          </ac:picMkLst>
        </pc:picChg>
        <pc:picChg chg="del">
          <ac:chgData name="Richard Chalk" userId="287f8aa4f4de1d19" providerId="LiveId" clId="{3FD88104-18E0-4766-A099-6B0D91C9ED9C}" dt="2024-03-05T05:40:31.916" v="6055" actId="478"/>
          <ac:picMkLst>
            <pc:docMk/>
            <pc:sldMk cId="2580210834" sldId="698"/>
            <ac:picMk id="11" creationId="{B13408C4-8AB7-1F88-E160-CBBF8AC23AAC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4" creationId="{CA6EC781-3EC5-7BF8-9129-CE128D2917E2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5" creationId="{E5F7C46D-B839-B622-CF32-A8C07104E3C7}"/>
          </ac:picMkLst>
        </pc:picChg>
        <pc:picChg chg="del">
          <ac:chgData name="Richard Chalk" userId="287f8aa4f4de1d19" providerId="LiveId" clId="{3FD88104-18E0-4766-A099-6B0D91C9ED9C}" dt="2024-03-05T05:16:49.796" v="5120" actId="478"/>
          <ac:picMkLst>
            <pc:docMk/>
            <pc:sldMk cId="2580210834" sldId="698"/>
            <ac:picMk id="16" creationId="{9B5AE99B-2D49-B384-308A-07AC815A187A}"/>
          </ac:picMkLst>
        </pc:picChg>
        <pc:picChg chg="del">
          <ac:chgData name="Richard Chalk" userId="287f8aa4f4de1d19" providerId="LiveId" clId="{3FD88104-18E0-4766-A099-6B0D91C9ED9C}" dt="2024-03-05T05:41:30.117" v="6136" actId="478"/>
          <ac:picMkLst>
            <pc:docMk/>
            <pc:sldMk cId="2580210834" sldId="698"/>
            <ac:picMk id="3074" creationId="{B73ECF33-CD70-86E7-8061-2A42D488DE8D}"/>
          </ac:picMkLst>
        </pc:picChg>
      </pc:sldChg>
      <pc:sldChg chg="addSp delSp modSp add mod">
        <pc:chgData name="Richard Chalk" userId="287f8aa4f4de1d19" providerId="LiveId" clId="{3FD88104-18E0-4766-A099-6B0D91C9ED9C}" dt="2024-03-05T05:37:01.829" v="5901" actId="20577"/>
        <pc:sldMkLst>
          <pc:docMk/>
          <pc:sldMk cId="1769701093" sldId="699"/>
        </pc:sldMkLst>
        <pc:spChg chg="mod">
          <ac:chgData name="Richard Chalk" userId="287f8aa4f4de1d19" providerId="LiveId" clId="{3FD88104-18E0-4766-A099-6B0D91C9ED9C}" dt="2024-03-05T05:37:01.829" v="5901" actId="20577"/>
          <ac:spMkLst>
            <pc:docMk/>
            <pc:sldMk cId="1769701093" sldId="699"/>
            <ac:spMk id="2" creationId="{295EA1E3-DF98-6DC4-0281-CB2522BA2684}"/>
          </ac:spMkLst>
        </pc:spChg>
        <pc:spChg chg="del">
          <ac:chgData name="Richard Chalk" userId="287f8aa4f4de1d19" providerId="LiveId" clId="{3FD88104-18E0-4766-A099-6B0D91C9ED9C}" dt="2024-03-05T05:24:08.167" v="5443" actId="478"/>
          <ac:spMkLst>
            <pc:docMk/>
            <pc:sldMk cId="1769701093" sldId="699"/>
            <ac:spMk id="6" creationId="{126AE45D-84BB-F700-2579-AB36FD84E5AC}"/>
          </ac:spMkLst>
        </pc:spChg>
        <pc:spChg chg="mod">
          <ac:chgData name="Richard Chalk" userId="287f8aa4f4de1d19" providerId="LiveId" clId="{3FD88104-18E0-4766-A099-6B0D91C9ED9C}" dt="2024-03-05T05:22:35.163" v="5377" actId="20577"/>
          <ac:spMkLst>
            <pc:docMk/>
            <pc:sldMk cId="1769701093" sldId="699"/>
            <ac:spMk id="7" creationId="{7AAF4877-3D55-38A8-5C36-E5E1A850DB03}"/>
          </ac:spMkLst>
        </pc:spChg>
        <pc:spChg chg="add mod">
          <ac:chgData name="Richard Chalk" userId="287f8aa4f4de1d19" providerId="LiveId" clId="{3FD88104-18E0-4766-A099-6B0D91C9ED9C}" dt="2024-03-05T05:27:00.102" v="5519" actId="1035"/>
          <ac:spMkLst>
            <pc:docMk/>
            <pc:sldMk cId="1769701093" sldId="699"/>
            <ac:spMk id="13" creationId="{5CD17E12-E9CD-85A7-1D84-630751259B1C}"/>
          </ac:spMkLst>
        </pc:spChg>
        <pc:spChg chg="add mod">
          <ac:chgData name="Richard Chalk" userId="287f8aa4f4de1d19" providerId="LiveId" clId="{3FD88104-18E0-4766-A099-6B0D91C9ED9C}" dt="2024-03-05T05:26:55.631" v="5514"/>
          <ac:spMkLst>
            <pc:docMk/>
            <pc:sldMk cId="1769701093" sldId="699"/>
            <ac:spMk id="16" creationId="{1568F7E7-755A-5F07-F96B-DFAC8FAFEFB6}"/>
          </ac:spMkLst>
        </pc:spChg>
        <pc:picChg chg="add mod">
          <ac:chgData name="Richard Chalk" userId="287f8aa4f4de1d19" providerId="LiveId" clId="{3FD88104-18E0-4766-A099-6B0D91C9ED9C}" dt="2024-03-05T05:23:40.866" v="5418" actId="1036"/>
          <ac:picMkLst>
            <pc:docMk/>
            <pc:sldMk cId="1769701093" sldId="699"/>
            <ac:picMk id="12" creationId="{5A0ACBB7-1490-CD06-0F5E-446319A0D3FD}"/>
          </ac:picMkLst>
        </pc:picChg>
        <pc:picChg chg="add mod">
          <ac:chgData name="Richard Chalk" userId="287f8aa4f4de1d19" providerId="LiveId" clId="{3FD88104-18E0-4766-A099-6B0D91C9ED9C}" dt="2024-03-05T05:27:00.102" v="5519" actId="1035"/>
          <ac:picMkLst>
            <pc:docMk/>
            <pc:sldMk cId="1769701093" sldId="699"/>
            <ac:picMk id="15" creationId="{6A8AE8AE-19C7-4678-1F9C-D8210C8BC8C6}"/>
          </ac:picMkLst>
        </pc:picChg>
        <pc:picChg chg="del">
          <ac:chgData name="Richard Chalk" userId="287f8aa4f4de1d19" providerId="LiveId" clId="{3FD88104-18E0-4766-A099-6B0D91C9ED9C}" dt="2024-03-05T05:24:08.812" v="5444" actId="478"/>
          <ac:picMkLst>
            <pc:docMk/>
            <pc:sldMk cId="1769701093" sldId="699"/>
            <ac:picMk id="4100" creationId="{8790AAF5-FB4C-27B7-A292-B83C4D8BAC0E}"/>
          </ac:picMkLst>
        </pc:picChg>
        <pc:picChg chg="add del mod">
          <ac:chgData name="Richard Chalk" userId="287f8aa4f4de1d19" providerId="LiveId" clId="{3FD88104-18E0-4766-A099-6B0D91C9ED9C}" dt="2024-03-05T05:25:55.200" v="5471" actId="478"/>
          <ac:picMkLst>
            <pc:docMk/>
            <pc:sldMk cId="1769701093" sldId="699"/>
            <ac:picMk id="10242" creationId="{0CB6E79D-BE4C-651C-79F0-02426D251FBC}"/>
          </ac:picMkLst>
        </pc:picChg>
        <pc:picChg chg="add del mod">
          <ac:chgData name="Richard Chalk" userId="287f8aa4f4de1d19" providerId="LiveId" clId="{3FD88104-18E0-4766-A099-6B0D91C9ED9C}" dt="2024-03-05T05:26:02.462" v="5475" actId="478"/>
          <ac:picMkLst>
            <pc:docMk/>
            <pc:sldMk cId="1769701093" sldId="699"/>
            <ac:picMk id="10244" creationId="{C938C457-0D22-7F81-17CD-4003670E5763}"/>
          </ac:picMkLst>
        </pc:picChg>
        <pc:picChg chg="add mod">
          <ac:chgData name="Richard Chalk" userId="287f8aa4f4de1d19" providerId="LiveId" clId="{3FD88104-18E0-4766-A099-6B0D91C9ED9C}" dt="2024-03-05T05:27:02.213" v="5525" actId="1035"/>
          <ac:picMkLst>
            <pc:docMk/>
            <pc:sldMk cId="1769701093" sldId="699"/>
            <ac:picMk id="10246" creationId="{FB3A90B7-2E72-2DF4-0FE4-AABFA9A399C1}"/>
          </ac:picMkLst>
        </pc:picChg>
      </pc:sldChg>
      <pc:sldChg chg="modSp add mod">
        <pc:chgData name="Richard Chalk" userId="287f8aa4f4de1d19" providerId="LiveId" clId="{3FD88104-18E0-4766-A099-6B0D91C9ED9C}" dt="2024-03-05T05:27:36.391" v="5541" actId="6549"/>
        <pc:sldMkLst>
          <pc:docMk/>
          <pc:sldMk cId="906018844" sldId="700"/>
        </pc:sldMkLst>
        <pc:spChg chg="mod">
          <ac:chgData name="Richard Chalk" userId="287f8aa4f4de1d19" providerId="LiveId" clId="{3FD88104-18E0-4766-A099-6B0D91C9ED9C}" dt="2024-03-05T05:27:36.391" v="5541" actId="6549"/>
          <ac:spMkLst>
            <pc:docMk/>
            <pc:sldMk cId="906018844" sldId="700"/>
            <ac:spMk id="118" creationId="{3C5E449E-2104-72B8-3962-6C5BC07B92BB}"/>
          </ac:spMkLst>
        </pc:spChg>
      </pc:sldChg>
      <pc:sldChg chg="addSp delSp modSp add mod">
        <pc:chgData name="Richard Chalk" userId="287f8aa4f4de1d19" providerId="LiveId" clId="{3FD88104-18E0-4766-A099-6B0D91C9ED9C}" dt="2024-03-05T05:37:04.175" v="5903" actId="20577"/>
        <pc:sldMkLst>
          <pc:docMk/>
          <pc:sldMk cId="1545675798" sldId="701"/>
        </pc:sldMkLst>
        <pc:spChg chg="mod">
          <ac:chgData name="Richard Chalk" userId="287f8aa4f4de1d19" providerId="LiveId" clId="{3FD88104-18E0-4766-A099-6B0D91C9ED9C}" dt="2024-03-05T05:37:04.175" v="5903" actId="20577"/>
          <ac:spMkLst>
            <pc:docMk/>
            <pc:sldMk cId="1545675798" sldId="701"/>
            <ac:spMk id="2" creationId="{1F1545D9-4C16-3FB5-09C5-27902572FB1D}"/>
          </ac:spMkLst>
        </pc:spChg>
        <pc:spChg chg="mod">
          <ac:chgData name="Richard Chalk" userId="287f8aa4f4de1d19" providerId="LiveId" clId="{3FD88104-18E0-4766-A099-6B0D91C9ED9C}" dt="2024-03-05T05:28:00.536" v="5550" actId="20577"/>
          <ac:spMkLst>
            <pc:docMk/>
            <pc:sldMk cId="1545675798" sldId="701"/>
            <ac:spMk id="7" creationId="{DAE5AFAA-24DA-3DDA-E6C7-D54133BEA70E}"/>
          </ac:spMkLst>
        </pc:spChg>
        <pc:picChg chg="add mod">
          <ac:chgData name="Richard Chalk" userId="287f8aa4f4de1d19" providerId="LiveId" clId="{3FD88104-18E0-4766-A099-6B0D91C9ED9C}" dt="2024-03-05T05:31:31.574" v="5644" actId="1036"/>
          <ac:picMkLst>
            <pc:docMk/>
            <pc:sldMk cId="1545675798" sldId="701"/>
            <ac:picMk id="12" creationId="{510C87DB-80A8-2CFC-C181-9F74FB342BA2}"/>
          </ac:picMkLst>
        </pc:picChg>
        <pc:picChg chg="add mod">
          <ac:chgData name="Richard Chalk" userId="287f8aa4f4de1d19" providerId="LiveId" clId="{3FD88104-18E0-4766-A099-6B0D91C9ED9C}" dt="2024-03-05T05:32:30.210" v="5669" actId="1036"/>
          <ac:picMkLst>
            <pc:docMk/>
            <pc:sldMk cId="1545675798" sldId="701"/>
            <ac:picMk id="15" creationId="{221B03C3-DF2C-A9E1-282A-18273D228F16}"/>
          </ac:picMkLst>
        </pc:picChg>
        <pc:picChg chg="del">
          <ac:chgData name="Richard Chalk" userId="287f8aa4f4de1d19" providerId="LiveId" clId="{3FD88104-18E0-4766-A099-6B0D91C9ED9C}" dt="2024-03-05T05:28:52.158" v="5584" actId="478"/>
          <ac:picMkLst>
            <pc:docMk/>
            <pc:sldMk cId="1545675798" sldId="701"/>
            <ac:picMk id="4100" creationId="{B4392293-EDDA-142B-52F6-B033C293A05C}"/>
          </ac:picMkLst>
        </pc:picChg>
      </pc:sldChg>
      <pc:sldChg chg="addSp delSp modSp add mod">
        <pc:chgData name="Richard Chalk" userId="287f8aa4f4de1d19" providerId="LiveId" clId="{3FD88104-18E0-4766-A099-6B0D91C9ED9C}" dt="2024-03-05T05:37:07.433" v="5905" actId="20577"/>
        <pc:sldMkLst>
          <pc:docMk/>
          <pc:sldMk cId="1958563986" sldId="702"/>
        </pc:sldMkLst>
        <pc:spChg chg="mod">
          <ac:chgData name="Richard Chalk" userId="287f8aa4f4de1d19" providerId="LiveId" clId="{3FD88104-18E0-4766-A099-6B0D91C9ED9C}" dt="2024-03-05T05:37:07.433" v="5905" actId="20577"/>
          <ac:spMkLst>
            <pc:docMk/>
            <pc:sldMk cId="1958563986" sldId="702"/>
            <ac:spMk id="2" creationId="{AB543D79-6344-65C9-8BF7-A285501BBB9C}"/>
          </ac:spMkLst>
        </pc:spChg>
        <pc:spChg chg="mod">
          <ac:chgData name="Richard Chalk" userId="287f8aa4f4de1d19" providerId="LiveId" clId="{3FD88104-18E0-4766-A099-6B0D91C9ED9C}" dt="2024-03-05T05:33:16.844" v="5681" actId="20577"/>
          <ac:spMkLst>
            <pc:docMk/>
            <pc:sldMk cId="1958563986" sldId="702"/>
            <ac:spMk id="7" creationId="{BD7130FF-DEA7-3A9B-B105-B900F276AB07}"/>
          </ac:spMkLst>
        </pc:spChg>
        <pc:picChg chg="mod">
          <ac:chgData name="Richard Chalk" userId="287f8aa4f4de1d19" providerId="LiveId" clId="{3FD88104-18E0-4766-A099-6B0D91C9ED9C}" dt="2024-03-05T05:35:42.568" v="5834" actId="1038"/>
          <ac:picMkLst>
            <pc:docMk/>
            <pc:sldMk cId="1958563986" sldId="702"/>
            <ac:picMk id="12" creationId="{7405F91E-61B9-3442-D3F6-108D859CA969}"/>
          </ac:picMkLst>
        </pc:picChg>
        <pc:picChg chg="del">
          <ac:chgData name="Richard Chalk" userId="287f8aa4f4de1d19" providerId="LiveId" clId="{3FD88104-18E0-4766-A099-6B0D91C9ED9C}" dt="2024-03-05T05:33:52.575" v="5704" actId="478"/>
          <ac:picMkLst>
            <pc:docMk/>
            <pc:sldMk cId="1958563986" sldId="702"/>
            <ac:picMk id="15" creationId="{8CE9DB2D-FC92-CBA8-816A-9E246FD1AB7D}"/>
          </ac:picMkLst>
        </pc:picChg>
        <pc:picChg chg="add mod">
          <ac:chgData name="Richard Chalk" userId="287f8aa4f4de1d19" providerId="LiveId" clId="{3FD88104-18E0-4766-A099-6B0D91C9ED9C}" dt="2024-03-05T05:36:02.573" v="5870" actId="1035"/>
          <ac:picMkLst>
            <pc:docMk/>
            <pc:sldMk cId="1958563986" sldId="702"/>
            <ac:picMk id="13314" creationId="{958D6B96-7F6A-8226-6F7A-41F040DBEE87}"/>
          </ac:picMkLst>
        </pc:picChg>
      </pc:sldChg>
      <pc:sldChg chg="addSp delSp modSp add mod">
        <pc:chgData name="Richard Chalk" userId="287f8aa4f4de1d19" providerId="LiveId" clId="{3FD88104-18E0-4766-A099-6B0D91C9ED9C}" dt="2024-03-05T05:40:17.192" v="6045" actId="1076"/>
        <pc:sldMkLst>
          <pc:docMk/>
          <pc:sldMk cId="1225788868" sldId="703"/>
        </pc:sldMkLst>
        <pc:spChg chg="mod">
          <ac:chgData name="Richard Chalk" userId="287f8aa4f4de1d19" providerId="LiveId" clId="{3FD88104-18E0-4766-A099-6B0D91C9ED9C}" dt="2024-03-05T05:39:53.697" v="6042" actId="14100"/>
          <ac:spMkLst>
            <pc:docMk/>
            <pc:sldMk cId="1225788868" sldId="703"/>
            <ac:spMk id="2" creationId="{1D928F26-F976-97B0-4A90-7925444D6746}"/>
          </ac:spMkLst>
        </pc:spChg>
        <pc:spChg chg="mod">
          <ac:chgData name="Richard Chalk" userId="287f8aa4f4de1d19" providerId="LiveId" clId="{3FD88104-18E0-4766-A099-6B0D91C9ED9C}" dt="2024-03-05T05:36:20.250" v="5875" actId="20577"/>
          <ac:spMkLst>
            <pc:docMk/>
            <pc:sldMk cId="1225788868" sldId="703"/>
            <ac:spMk id="7" creationId="{0AE4509F-CF28-BA48-E0D4-E330FA642C96}"/>
          </ac:spMkLst>
        </pc:spChg>
        <pc:picChg chg="del mod">
          <ac:chgData name="Richard Chalk" userId="287f8aa4f4de1d19" providerId="LiveId" clId="{3FD88104-18E0-4766-A099-6B0D91C9ED9C}" dt="2024-03-05T05:37:55.077" v="5932" actId="478"/>
          <ac:picMkLst>
            <pc:docMk/>
            <pc:sldMk cId="1225788868" sldId="703"/>
            <ac:picMk id="12" creationId="{E2459B60-3DE2-F726-BE47-E0525A29D907}"/>
          </ac:picMkLst>
        </pc:picChg>
        <pc:picChg chg="del">
          <ac:chgData name="Richard Chalk" userId="287f8aa4f4de1d19" providerId="LiveId" clId="{3FD88104-18E0-4766-A099-6B0D91C9ED9C}" dt="2024-03-05T05:37:51.621" v="5930" actId="478"/>
          <ac:picMkLst>
            <pc:docMk/>
            <pc:sldMk cId="1225788868" sldId="703"/>
            <ac:picMk id="13314" creationId="{725246B0-DED9-C15E-9DBD-96A27CE8BAB1}"/>
          </ac:picMkLst>
        </pc:picChg>
        <pc:picChg chg="add mod">
          <ac:chgData name="Richard Chalk" userId="287f8aa4f4de1d19" providerId="LiveId" clId="{3FD88104-18E0-4766-A099-6B0D91C9ED9C}" dt="2024-03-05T05:40:17.192" v="6045" actId="1076"/>
          <ac:picMkLst>
            <pc:docMk/>
            <pc:sldMk cId="1225788868" sldId="703"/>
            <ac:picMk id="14338" creationId="{057E24DB-666E-3207-B940-1FB944DC4ADA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33:26.215" v="6528" actId="1035"/>
        <pc:sldMkLst>
          <pc:docMk/>
          <pc:sldMk cId="4071009394" sldId="704"/>
        </pc:sldMkLst>
        <pc:spChg chg="mod ord">
          <ac:chgData name="Richard Chalk" userId="287f8aa4f4de1d19" providerId="LiveId" clId="{3FD88104-18E0-4766-A099-6B0D91C9ED9C}" dt="2024-03-06T18:33:26.215" v="6528" actId="1035"/>
          <ac:spMkLst>
            <pc:docMk/>
            <pc:sldMk cId="4071009394" sldId="704"/>
            <ac:spMk id="7" creationId="{DE5301D9-D203-121B-F016-12153A07B14E}"/>
          </ac:spMkLst>
        </pc:spChg>
        <pc:spChg chg="del">
          <ac:chgData name="Richard Chalk" userId="287f8aa4f4de1d19" providerId="LiveId" clId="{3FD88104-18E0-4766-A099-6B0D91C9ED9C}" dt="2024-03-06T18:25:40.348" v="6387" actId="478"/>
          <ac:spMkLst>
            <pc:docMk/>
            <pc:sldMk cId="4071009394" sldId="704"/>
            <ac:spMk id="8" creationId="{03856192-55AE-9AEA-273E-172EC6E96B58}"/>
          </ac:spMkLst>
        </pc:spChg>
        <pc:spChg chg="del">
          <ac:chgData name="Richard Chalk" userId="287f8aa4f4de1d19" providerId="LiveId" clId="{3FD88104-18E0-4766-A099-6B0D91C9ED9C}" dt="2024-03-06T18:25:54.163" v="6390" actId="478"/>
          <ac:spMkLst>
            <pc:docMk/>
            <pc:sldMk cId="4071009394" sldId="704"/>
            <ac:spMk id="18" creationId="{AEFFD92C-9FAF-7280-637F-A48D46956350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19" creationId="{73E84B8D-63D8-D526-B5C7-2145D2E1D1EC}"/>
          </ac:spMkLst>
        </pc:spChg>
        <pc:spChg chg="del">
          <ac:chgData name="Richard Chalk" userId="287f8aa4f4de1d19" providerId="LiveId" clId="{3FD88104-18E0-4766-A099-6B0D91C9ED9C}" dt="2024-03-06T18:25:44.694" v="6388" actId="478"/>
          <ac:spMkLst>
            <pc:docMk/>
            <pc:sldMk cId="4071009394" sldId="704"/>
            <ac:spMk id="20" creationId="{87A97397-7C01-DC83-B383-5D478A94832C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23" creationId="{F05DD7D7-EAFC-D64D-0146-DCD9D627072E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25" creationId="{6C284FC9-AA9C-4D2C-1F46-5900FBECC121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31" creationId="{A7C30552-989A-131B-0AD0-15F7A262A071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37" creationId="{59859EDF-766B-4ADE-20EB-2F570E2F0F7D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45" creationId="{306E4A51-FDD3-FE67-D832-BF445EF18DFF}"/>
          </ac:spMkLst>
        </pc:spChg>
        <pc:spChg chg="add mod">
          <ac:chgData name="Richard Chalk" userId="287f8aa4f4de1d19" providerId="LiveId" clId="{3FD88104-18E0-4766-A099-6B0D91C9ED9C}" dt="2024-03-06T18:28:20.701" v="6473" actId="1035"/>
          <ac:spMkLst>
            <pc:docMk/>
            <pc:sldMk cId="4071009394" sldId="704"/>
            <ac:spMk id="46" creationId="{48BF06C0-BE9B-18AE-3711-37E2B1B48A7E}"/>
          </ac:spMkLst>
        </pc:spChg>
        <pc:spChg chg="add del mod">
          <ac:chgData name="Richard Chalk" userId="287f8aa4f4de1d19" providerId="LiveId" clId="{3FD88104-18E0-4766-A099-6B0D91C9ED9C}" dt="2024-03-06T18:27:17.610" v="6395" actId="478"/>
          <ac:spMkLst>
            <pc:docMk/>
            <pc:sldMk cId="4071009394" sldId="704"/>
            <ac:spMk id="47" creationId="{3BF8B255-A83C-0D43-4738-47F746540E42}"/>
          </ac:spMkLst>
        </pc:spChg>
        <pc:spChg chg="add del mod">
          <ac:chgData name="Richard Chalk" userId="287f8aa4f4de1d19" providerId="LiveId" clId="{3FD88104-18E0-4766-A099-6B0D91C9ED9C}" dt="2024-03-06T18:27:12.491" v="6394" actId="478"/>
          <ac:spMkLst>
            <pc:docMk/>
            <pc:sldMk cId="4071009394" sldId="704"/>
            <ac:spMk id="48" creationId="{9998FB6B-380D-1026-8FC5-C195E18CD4F2}"/>
          </ac:spMkLst>
        </pc:spChg>
        <pc:spChg chg="del mod">
          <ac:chgData name="Richard Chalk" userId="287f8aa4f4de1d19" providerId="LiveId" clId="{3FD88104-18E0-4766-A099-6B0D91C9ED9C}" dt="2024-03-06T18:25:54.163" v="6390" actId="478"/>
          <ac:spMkLst>
            <pc:docMk/>
            <pc:sldMk cId="4071009394" sldId="704"/>
            <ac:spMk id="658" creationId="{73FA22B3-6614-E021-5FC3-087D2F5A7669}"/>
          </ac:spMkLst>
        </pc:spChg>
        <pc:grpChg chg="del">
          <ac:chgData name="Richard Chalk" userId="287f8aa4f4de1d19" providerId="LiveId" clId="{3FD88104-18E0-4766-A099-6B0D91C9ED9C}" dt="2024-03-06T18:25:54.163" v="6390" actId="478"/>
          <ac:grpSpMkLst>
            <pc:docMk/>
            <pc:sldMk cId="4071009394" sldId="704"/>
            <ac:grpSpMk id="4" creationId="{142FF8EF-8E8D-E2A8-034A-5DAB455CD8A4}"/>
          </ac:grpSpMkLst>
        </pc:grpChg>
        <pc:picChg chg="del">
          <ac:chgData name="Richard Chalk" userId="287f8aa4f4de1d19" providerId="LiveId" clId="{3FD88104-18E0-4766-A099-6B0D91C9ED9C}" dt="2024-03-06T18:25:54.163" v="6390" actId="478"/>
          <ac:picMkLst>
            <pc:docMk/>
            <pc:sldMk cId="4071009394" sldId="704"/>
            <ac:picMk id="2" creationId="{3A9D0D3B-48D6-CC91-66D2-A913134DF571}"/>
          </ac:picMkLst>
        </pc:picChg>
        <pc:picChg chg="del">
          <ac:chgData name="Richard Chalk" userId="287f8aa4f4de1d19" providerId="LiveId" clId="{3FD88104-18E0-4766-A099-6B0D91C9ED9C}" dt="2024-03-06T18:25:54.163" v="6390" actId="478"/>
          <ac:picMkLst>
            <pc:docMk/>
            <pc:sldMk cId="4071009394" sldId="704"/>
            <ac:picMk id="3" creationId="{A7256F80-8B2D-EC6B-E5C7-30F5B0691799}"/>
          </ac:picMkLst>
        </pc:picChg>
        <pc:picChg chg="add del mod">
          <ac:chgData name="Richard Chalk" userId="287f8aa4f4de1d19" providerId="LiveId" clId="{3FD88104-18E0-4766-A099-6B0D91C9ED9C}" dt="2024-03-06T18:25:40.348" v="6387" actId="478"/>
          <ac:picMkLst>
            <pc:docMk/>
            <pc:sldMk cId="4071009394" sldId="704"/>
            <ac:picMk id="10" creationId="{B4C723B2-2AA8-A258-FB42-600DF8FD6CCB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11" creationId="{A0EE6B08-8C92-E6C9-AC44-E248646B21D7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12" creationId="{454DF23B-A8A4-62E8-2C7E-F3C1F4D5A68C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21" creationId="{1336FD28-C75E-030E-3A9E-B0E99A342269}"/>
          </ac:picMkLst>
        </pc:picChg>
        <pc:picChg chg="mod">
          <ac:chgData name="Richard Chalk" userId="287f8aa4f4de1d19" providerId="LiveId" clId="{3FD88104-18E0-4766-A099-6B0D91C9ED9C}" dt="2024-03-06T18:26:55.704" v="6393" actId="166"/>
          <ac:picMkLst>
            <pc:docMk/>
            <pc:sldMk cId="4071009394" sldId="704"/>
            <ac:picMk id="22" creationId="{C3B96908-8BC4-8119-BD95-7F005F9A24D3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24" creationId="{35C69C5E-B0DA-E713-89CA-1431400F1E1F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0" creationId="{0E12C125-5FB2-ABA6-6544-20224AE74214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6" creationId="{9C17E59C-FA41-8114-299F-372CA63D51C1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8" creationId="{33595A6F-4B2E-04BD-F37B-6F2764C039B3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39" creationId="{D202BA86-2E9E-554A-5ED8-2308F5CA0CA7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0" creationId="{A2EFF7C2-EC97-38B9-0C24-7BF5FBDB8CE2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1" creationId="{87E7F932-0EA9-09C0-F314-05D487937741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2" creationId="{173E6D1F-B584-4DF3-6FC4-15D9D46D790D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3" creationId="{F64BCE8D-E1CC-3F77-1749-FAE7F5AD5C54}"/>
          </ac:picMkLst>
        </pc:picChg>
        <pc:picChg chg="add mod">
          <ac:chgData name="Richard Chalk" userId="287f8aa4f4de1d19" providerId="LiveId" clId="{3FD88104-18E0-4766-A099-6B0D91C9ED9C}" dt="2024-03-06T18:28:20.701" v="6473" actId="1035"/>
          <ac:picMkLst>
            <pc:docMk/>
            <pc:sldMk cId="4071009394" sldId="704"/>
            <ac:picMk id="44" creationId="{AD32DC98-86AE-869B-DBF1-898C122B5ABA}"/>
          </ac:picMkLst>
        </pc:picChg>
        <pc:picChg chg="add del mod">
          <ac:chgData name="Richard Chalk" userId="287f8aa4f4de1d19" providerId="LiveId" clId="{3FD88104-18E0-4766-A099-6B0D91C9ED9C}" dt="2024-03-06T18:27:12.491" v="6394" actId="478"/>
          <ac:picMkLst>
            <pc:docMk/>
            <pc:sldMk cId="4071009394" sldId="704"/>
            <ac:picMk id="49" creationId="{A1E9FFA8-4626-17DC-3CD2-254E474166D4}"/>
          </ac:picMkLst>
        </pc:picChg>
        <pc:picChg chg="del">
          <ac:chgData name="Richard Chalk" userId="287f8aa4f4de1d19" providerId="LiveId" clId="{3FD88104-18E0-4766-A099-6B0D91C9ED9C}" dt="2024-03-06T18:25:40.348" v="6387" actId="478"/>
          <ac:picMkLst>
            <pc:docMk/>
            <pc:sldMk cId="4071009394" sldId="704"/>
            <ac:picMk id="1026" creationId="{CCF2D1DA-E1A9-5FA4-39FB-FA71BE68F751}"/>
          </ac:picMkLst>
        </pc:picChg>
        <pc:picChg chg="del">
          <ac:chgData name="Richard Chalk" userId="287f8aa4f4de1d19" providerId="LiveId" clId="{3FD88104-18E0-4766-A099-6B0D91C9ED9C}" dt="2024-03-06T18:25:44.694" v="6388" actId="478"/>
          <ac:picMkLst>
            <pc:docMk/>
            <pc:sldMk cId="4071009394" sldId="704"/>
            <ac:picMk id="1028" creationId="{A1724281-DC2B-FAF9-FF7D-7DE16E59E829}"/>
          </ac:picMkLst>
        </pc:picChg>
        <pc:picChg chg="del">
          <ac:chgData name="Richard Chalk" userId="287f8aa4f4de1d19" providerId="LiveId" clId="{3FD88104-18E0-4766-A099-6B0D91C9ED9C}" dt="2024-03-05T05:49:19.871" v="6377" actId="478"/>
          <ac:picMkLst>
            <pc:docMk/>
            <pc:sldMk cId="4071009394" sldId="704"/>
            <ac:picMk id="2050" creationId="{9563A3BB-8397-3CA8-2BAB-418B599F44B4}"/>
          </ac:picMkLst>
        </pc:picChg>
        <pc:picChg chg="del">
          <ac:chgData name="Richard Chalk" userId="287f8aa4f4de1d19" providerId="LiveId" clId="{3FD88104-18E0-4766-A099-6B0D91C9ED9C}" dt="2024-03-05T05:49:22.996" v="6378" actId="478"/>
          <ac:picMkLst>
            <pc:docMk/>
            <pc:sldMk cId="4071009394" sldId="704"/>
            <ac:picMk id="2056" creationId="{ADF21A73-271B-6C4F-BE2F-6B9827A606B5}"/>
          </ac:picMkLst>
        </pc:picChg>
        <pc:cxnChg chg="del">
          <ac:chgData name="Richard Chalk" userId="287f8aa4f4de1d19" providerId="LiveId" clId="{3FD88104-18E0-4766-A099-6B0D91C9ED9C}" dt="2024-03-06T18:25:54.163" v="6390" actId="478"/>
          <ac:cxnSpMkLst>
            <pc:docMk/>
            <pc:sldMk cId="4071009394" sldId="704"/>
            <ac:cxnSpMk id="9" creationId="{238E0820-3E68-91F4-E4F3-ED770FC051F0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6" creationId="{0FC4D872-2BD5-35F9-29FD-EADF3F8288A1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7" creationId="{982261E2-BE72-B742-EFDA-AD3D97C00D3B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8" creationId="{157F6B9D-EF8E-8163-002F-A8FCDB3D2E07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29" creationId="{5E7CA55F-2FBB-6AA8-10AF-833FB2AAD741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2" creationId="{05D636DA-5898-2580-D3B6-1DC34BF9D559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3" creationId="{497706CF-19EE-2681-DD6D-48F9A356465A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4" creationId="{F56EB9EC-8315-AD8D-B76B-7A923C23B6A2}"/>
          </ac:cxnSpMkLst>
        </pc:cxnChg>
        <pc:cxnChg chg="add mod">
          <ac:chgData name="Richard Chalk" userId="287f8aa4f4de1d19" providerId="LiveId" clId="{3FD88104-18E0-4766-A099-6B0D91C9ED9C}" dt="2024-03-06T18:28:20.701" v="6473" actId="1035"/>
          <ac:cxnSpMkLst>
            <pc:docMk/>
            <pc:sldMk cId="4071009394" sldId="704"/>
            <ac:cxnSpMk id="35" creationId="{22004C38-AC02-0FD8-B2D7-E9D77CC59185}"/>
          </ac:cxnSpMkLst>
        </pc:cxnChg>
      </pc:sldChg>
      <pc:sldChg chg="addSp delSp modSp add mod modNotesTx">
        <pc:chgData name="Richard Chalk" userId="287f8aa4f4de1d19" providerId="LiveId" clId="{3FD88104-18E0-4766-A099-6B0D91C9ED9C}" dt="2024-03-06T18:39:06.612" v="6690" actId="6549"/>
        <pc:sldMkLst>
          <pc:docMk/>
          <pc:sldMk cId="1245907514" sldId="705"/>
        </pc:sldMkLst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2" creationId="{E0A10F50-EFB6-7B17-58E8-658A09338363}"/>
          </ac:spMkLst>
        </pc:spChg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3" creationId="{5006B5CB-BB4B-901E-677F-AD01F54E4C28}"/>
          </ac:spMkLst>
        </pc:spChg>
        <pc:spChg chg="del">
          <ac:chgData name="Richard Chalk" userId="287f8aa4f4de1d19" providerId="LiveId" clId="{3FD88104-18E0-4766-A099-6B0D91C9ED9C}" dt="2024-03-06T18:33:29.782" v="6529" actId="478"/>
          <ac:spMkLst>
            <pc:docMk/>
            <pc:sldMk cId="1245907514" sldId="705"/>
            <ac:spMk id="7" creationId="{2ECCCEF9-F22D-2BCA-8C0C-6620EFD8F4D3}"/>
          </ac:spMkLst>
        </pc:spChg>
        <pc:spChg chg="add mod">
          <ac:chgData name="Richard Chalk" userId="287f8aa4f4de1d19" providerId="LiveId" clId="{3FD88104-18E0-4766-A099-6B0D91C9ED9C}" dt="2024-03-06T18:38:58.757" v="6687" actId="2711"/>
          <ac:spMkLst>
            <pc:docMk/>
            <pc:sldMk cId="1245907514" sldId="705"/>
            <ac:spMk id="10" creationId="{657EF4E1-BF3A-9C49-2964-4F2117266A09}"/>
          </ac:spMkLst>
        </pc:spChg>
        <pc:spChg chg="add mod">
          <ac:chgData name="Richard Chalk" userId="287f8aa4f4de1d19" providerId="LiveId" clId="{3FD88104-18E0-4766-A099-6B0D91C9ED9C}" dt="2024-03-06T18:32:50.166" v="6510" actId="6549"/>
          <ac:spMkLst>
            <pc:docMk/>
            <pc:sldMk cId="1245907514" sldId="705"/>
            <ac:spMk id="11" creationId="{C247DF02-B4A1-94D8-D45E-84CEF35271F9}"/>
          </ac:spMkLst>
        </pc:spChg>
        <pc:spChg chg="del">
          <ac:chgData name="Richard Chalk" userId="287f8aa4f4de1d19" providerId="LiveId" clId="{3FD88104-18E0-4766-A099-6B0D91C9ED9C}" dt="2024-03-06T18:31:09.208" v="6490" actId="478"/>
          <ac:spMkLst>
            <pc:docMk/>
            <pc:sldMk cId="1245907514" sldId="705"/>
            <ac:spMk id="12" creationId="{8937FCD2-6317-3A53-2D97-F9F07C6A8F39}"/>
          </ac:spMkLst>
        </pc:spChg>
        <pc:spChg chg="add mod">
          <ac:chgData name="Richard Chalk" userId="287f8aa4f4de1d19" providerId="LiveId" clId="{3FD88104-18E0-4766-A099-6B0D91C9ED9C}" dt="2024-03-06T18:32:45.494" v="6507" actId="6549"/>
          <ac:spMkLst>
            <pc:docMk/>
            <pc:sldMk cId="1245907514" sldId="705"/>
            <ac:spMk id="14" creationId="{51DBD1AC-28AB-0870-D451-55A530554BA5}"/>
          </ac:spMkLst>
        </pc:spChg>
        <pc:spChg chg="add mod">
          <ac:chgData name="Richard Chalk" userId="287f8aa4f4de1d19" providerId="LiveId" clId="{3FD88104-18E0-4766-A099-6B0D91C9ED9C}" dt="2024-03-06T18:32:47.691" v="6509" actId="6549"/>
          <ac:spMkLst>
            <pc:docMk/>
            <pc:sldMk cId="1245907514" sldId="705"/>
            <ac:spMk id="15" creationId="{1DC17201-AEF6-6059-BC41-00265CC7F5B7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6" creationId="{E502A9A9-FC4F-8B7D-8C49-6E57F98CABC0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7" creationId="{EE4215EC-C83E-6411-60DC-E38DC55A9442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8" creationId="{1CFCF9A0-504D-77C2-1B98-B0A7B1CE85D4}"/>
          </ac:spMkLst>
        </pc:spChg>
        <pc:spChg chg="add mod">
          <ac:chgData name="Richard Chalk" userId="287f8aa4f4de1d19" providerId="LiveId" clId="{3FD88104-18E0-4766-A099-6B0D91C9ED9C}" dt="2024-03-06T18:31:22.273" v="6492"/>
          <ac:spMkLst>
            <pc:docMk/>
            <pc:sldMk cId="1245907514" sldId="705"/>
            <ac:spMk id="19" creationId="{788D2B1C-4387-79E4-1CD8-BFA662422472}"/>
          </ac:spMkLst>
        </pc:spChg>
        <pc:spChg chg="add mod">
          <ac:chgData name="Richard Chalk" userId="287f8aa4f4de1d19" providerId="LiveId" clId="{3FD88104-18E0-4766-A099-6B0D91C9ED9C}" dt="2024-03-06T18:33:36.501" v="6543" actId="20577"/>
          <ac:spMkLst>
            <pc:docMk/>
            <pc:sldMk cId="1245907514" sldId="705"/>
            <ac:spMk id="20" creationId="{3EC81066-5B88-A216-059B-29570C0B090B}"/>
          </ac:spMkLst>
        </pc:spChg>
        <pc:picChg chg="del">
          <ac:chgData name="Richard Chalk" userId="287f8aa4f4de1d19" providerId="LiveId" clId="{3FD88104-18E0-4766-A099-6B0D91C9ED9C}" dt="2024-03-06T18:35:22.775" v="6614" actId="478"/>
          <ac:picMkLst>
            <pc:docMk/>
            <pc:sldMk cId="1245907514" sldId="705"/>
            <ac:picMk id="5" creationId="{1746DDC9-00A8-3028-0B57-06978A05A1BF}"/>
          </ac:picMkLst>
        </pc:picChg>
        <pc:picChg chg="del">
          <ac:chgData name="Richard Chalk" userId="287f8aa4f4de1d19" providerId="LiveId" clId="{3FD88104-18E0-4766-A099-6B0D91C9ED9C}" dt="2024-03-06T18:31:09.208" v="6490" actId="478"/>
          <ac:picMkLst>
            <pc:docMk/>
            <pc:sldMk cId="1245907514" sldId="705"/>
            <ac:picMk id="8" creationId="{99F7ED68-1735-22B1-393A-1364D5BC108F}"/>
          </ac:picMkLst>
        </pc:picChg>
        <pc:picChg chg="del">
          <ac:chgData name="Richard Chalk" userId="287f8aa4f4de1d19" providerId="LiveId" clId="{3FD88104-18E0-4766-A099-6B0D91C9ED9C}" dt="2024-03-06T18:31:09.208" v="6490" actId="478"/>
          <ac:picMkLst>
            <pc:docMk/>
            <pc:sldMk cId="1245907514" sldId="705"/>
            <ac:picMk id="13" creationId="{8A3D3CB9-43AB-9905-4004-01B5F5E1820A}"/>
          </ac:picMkLst>
        </pc:picChg>
        <pc:cxnChg chg="del">
          <ac:chgData name="Richard Chalk" userId="287f8aa4f4de1d19" providerId="LiveId" clId="{3FD88104-18E0-4766-A099-6B0D91C9ED9C}" dt="2024-03-06T18:31:09.208" v="6490" actId="478"/>
          <ac:cxnSpMkLst>
            <pc:docMk/>
            <pc:sldMk cId="1245907514" sldId="705"/>
            <ac:cxnSpMk id="4" creationId="{8A836753-717A-4BE6-AC75-9B0DA038B0B9}"/>
          </ac:cxnSpMkLst>
        </pc:cxnChg>
      </pc:sldChg>
      <pc:sldChg chg="addSp delSp modSp add mod modNotesTx">
        <pc:chgData name="Richard Chalk" userId="287f8aa4f4de1d19" providerId="LiveId" clId="{3FD88104-18E0-4766-A099-6B0D91C9ED9C}" dt="2024-03-06T18:37:43.384" v="6666" actId="20577"/>
        <pc:sldMkLst>
          <pc:docMk/>
          <pc:sldMk cId="1612404684" sldId="706"/>
        </pc:sldMkLst>
        <pc:spChg chg="add mod">
          <ac:chgData name="Richard Chalk" userId="287f8aa4f4de1d19" providerId="LiveId" clId="{3FD88104-18E0-4766-A099-6B0D91C9ED9C}" dt="2024-03-06T18:35:54.286" v="6618"/>
          <ac:spMkLst>
            <pc:docMk/>
            <pc:sldMk cId="1612404684" sldId="706"/>
            <ac:spMk id="3" creationId="{BF826F2E-C15A-D50D-C1BF-942DB45657B5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4" creationId="{9A03DBA0-D5F6-63E2-2F75-97E72E76B28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6" creationId="{2106A405-798D-B897-1573-554665B2CB9D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7" creationId="{48FD34E2-0ACF-079A-C10F-4253FFEC0665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8" creationId="{2359D8C3-92F2-7FFD-2AEA-41F65226589F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0" creationId="{2E86F5FC-3AD5-CDA6-A6F6-419C9CE191CA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1" creationId="{E562CA1D-30CF-6687-268B-ACE0B61D48FB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12" creationId="{B6C7DF47-981D-398B-80F9-1B641AABC97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4" creationId="{81876C6E-B752-D391-67E8-CAE69A91B36F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5" creationId="{1B835722-4E41-6629-F4EC-224F40FE166C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6" creationId="{38436C4B-C491-8BD0-43D8-E2326E917809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7" creationId="{737706BA-5644-3203-64FF-C452A54D7EA7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8" creationId="{6C84F423-94AD-EBDB-3EBE-2EFBD8817062}"/>
          </ac:spMkLst>
        </pc:spChg>
        <pc:spChg chg="del">
          <ac:chgData name="Richard Chalk" userId="287f8aa4f4de1d19" providerId="LiveId" clId="{3FD88104-18E0-4766-A099-6B0D91C9ED9C}" dt="2024-03-06T18:35:47.808" v="6617" actId="478"/>
          <ac:spMkLst>
            <pc:docMk/>
            <pc:sldMk cId="1612404684" sldId="706"/>
            <ac:spMk id="19" creationId="{1205EA9F-DA0D-8B62-A254-EEE68E0484A5}"/>
          </ac:spMkLst>
        </pc:spChg>
        <pc:spChg chg="mod">
          <ac:chgData name="Richard Chalk" userId="287f8aa4f4de1d19" providerId="LiveId" clId="{3FD88104-18E0-4766-A099-6B0D91C9ED9C}" dt="2024-03-06T18:35:42.918" v="6616"/>
          <ac:spMkLst>
            <pc:docMk/>
            <pc:sldMk cId="1612404684" sldId="706"/>
            <ac:spMk id="20" creationId="{A930051C-EBEF-C457-5048-9DEF456267E1}"/>
          </ac:spMkLst>
        </pc:spChg>
        <pc:spChg chg="add mod">
          <ac:chgData name="Richard Chalk" userId="287f8aa4f4de1d19" providerId="LiveId" clId="{3FD88104-18E0-4766-A099-6B0D91C9ED9C}" dt="2024-03-06T18:36:19.309" v="6634" actId="1035"/>
          <ac:spMkLst>
            <pc:docMk/>
            <pc:sldMk cId="1612404684" sldId="706"/>
            <ac:spMk id="26" creationId="{F0E34411-6C19-19BB-74A0-434DE9BAB76C}"/>
          </ac:spMkLst>
        </pc:spChg>
        <pc:graphicFrameChg chg="add mod">
          <ac:chgData name="Richard Chalk" userId="287f8aa4f4de1d19" providerId="LiveId" clId="{3FD88104-18E0-4766-A099-6B0D91C9ED9C}" dt="2024-03-06T18:36:19.309" v="6634" actId="1035"/>
          <ac:graphicFrameMkLst>
            <pc:docMk/>
            <pc:sldMk cId="1612404684" sldId="706"/>
            <ac:graphicFrameMk id="5" creationId="{7B3A8CA4-C477-4F37-E386-806EAB46EC82}"/>
          </ac:graphicFrameMkLst>
        </pc:graphicFrameChg>
        <pc:picChg chg="add mod">
          <ac:chgData name="Richard Chalk" userId="287f8aa4f4de1d19" providerId="LiveId" clId="{3FD88104-18E0-4766-A099-6B0D91C9ED9C}" dt="2024-03-06T18:35:54.286" v="6618"/>
          <ac:picMkLst>
            <pc:docMk/>
            <pc:sldMk cId="1612404684" sldId="706"/>
            <ac:picMk id="2" creationId="{B855B17D-C4A2-68F3-C4F8-BA9DAFB12035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13" creationId="{83F7CE68-E673-CF8A-6C70-15906A5AAE79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1" creationId="{48A1746D-5E3F-CCA5-792A-513B0BE826B1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2" creationId="{DB7B5CF2-848A-420F-E71C-16373B09DB2B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3" creationId="{627729C4-75F0-BCB2-6F34-E763231DFE02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4" creationId="{9A118CFA-0ADA-6696-C6F1-EC9E7C41AE14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5" creationId="{59104834-D368-B968-8D27-A7C4C57FB675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7" creationId="{D850452D-4E7B-C67C-4971-76272DE87328}"/>
          </ac:picMkLst>
        </pc:picChg>
        <pc:picChg chg="add mod">
          <ac:chgData name="Richard Chalk" userId="287f8aa4f4de1d19" providerId="LiveId" clId="{3FD88104-18E0-4766-A099-6B0D91C9ED9C}" dt="2024-03-06T18:36:19.309" v="6634" actId="1035"/>
          <ac:picMkLst>
            <pc:docMk/>
            <pc:sldMk cId="1612404684" sldId="706"/>
            <ac:picMk id="28" creationId="{0E2509E2-C3B3-A74F-3E14-86E4FEE2F55F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0:03.461" v="6699"/>
        <pc:sldMkLst>
          <pc:docMk/>
          <pc:sldMk cId="3617696630" sldId="707"/>
        </pc:sldMkLst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4" creationId="{3D057AAC-9691-206C-8DDF-3C9B32B6CB87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6" creationId="{1A35BABE-3614-97BE-48AF-2A5AEB91C09E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7" creationId="{C6315285-A89B-2576-B041-D35FFD76CCF7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8" creationId="{CA61EDA3-8BF1-A608-9159-3E746EA459FB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0" creationId="{537CD121-E4A4-35F6-DD12-9681D0D8BE5A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1" creationId="{14510619-9508-BABB-D2A3-1CFD6CCAC041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12" creationId="{4D2510D8-61EB-07F8-9454-B48F6A4BE9DD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4" creationId="{82D8F8D8-FFD5-158C-32B9-4A3FF1F38680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5" creationId="{E5FF77DC-1D77-A679-6E81-0D3ACFC3CCA8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6" creationId="{D0BA3620-0132-FC97-C012-98B495D13FB6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7" creationId="{E25244F5-E2A3-34A5-1B15-C5543D9EDD6B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8" creationId="{F0530BB3-F2D6-17EE-E313-50FFBB9F7632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19" creationId="{EE5E2078-1ABA-55FB-42ED-551EACD9D487}"/>
          </ac:spMkLst>
        </pc:spChg>
        <pc:spChg chg="mod">
          <ac:chgData name="Richard Chalk" userId="287f8aa4f4de1d19" providerId="LiveId" clId="{3FD88104-18E0-4766-A099-6B0D91C9ED9C}" dt="2024-03-06T18:38:45.081" v="6685" actId="20577"/>
          <ac:spMkLst>
            <pc:docMk/>
            <pc:sldMk cId="3617696630" sldId="707"/>
            <ac:spMk id="20" creationId="{9A54D24B-F4D1-E215-4EC5-C40E1A790175}"/>
          </ac:spMkLst>
        </pc:spChg>
        <pc:spChg chg="del">
          <ac:chgData name="Richard Chalk" userId="287f8aa4f4de1d19" providerId="LiveId" clId="{3FD88104-18E0-4766-A099-6B0D91C9ED9C}" dt="2024-03-06T18:38:09.969" v="6668" actId="478"/>
          <ac:spMkLst>
            <pc:docMk/>
            <pc:sldMk cId="3617696630" sldId="707"/>
            <ac:spMk id="26" creationId="{43609B8E-F1B3-BA47-69C4-8F5BDB6A4E4D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29" creationId="{E6BBB4CE-20CE-0F54-5C07-AC6461D6F0D6}"/>
          </ac:spMkLst>
        </pc:spChg>
        <pc:spChg chg="add mod">
          <ac:chgData name="Richard Chalk" userId="287f8aa4f4de1d19" providerId="LiveId" clId="{3FD88104-18E0-4766-A099-6B0D91C9ED9C}" dt="2024-03-06T18:38:23.615" v="6670"/>
          <ac:spMkLst>
            <pc:docMk/>
            <pc:sldMk cId="3617696630" sldId="707"/>
            <ac:spMk id="30" creationId="{9B00DB3F-E894-D0E3-E9CF-2E7EF3DF3BF5}"/>
          </ac:spMkLst>
        </pc:spChg>
        <pc:graphicFrameChg chg="del">
          <ac:chgData name="Richard Chalk" userId="287f8aa4f4de1d19" providerId="LiveId" clId="{3FD88104-18E0-4766-A099-6B0D91C9ED9C}" dt="2024-03-06T18:38:09.969" v="6668" actId="478"/>
          <ac:graphicFrameMkLst>
            <pc:docMk/>
            <pc:sldMk cId="3617696630" sldId="707"/>
            <ac:graphicFrameMk id="5" creationId="{366247E4-3647-4877-F06D-03EA6E400E23}"/>
          </ac:graphicFrameMkLst>
        </pc:graphicFrame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13" creationId="{8D5F4BCE-D19C-D082-C956-A9536F59C578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1" creationId="{CFD0EF68-7786-74EC-B12D-43F165876743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2" creationId="{8AF086E9-90F8-A890-88A8-D5E915073C59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3" creationId="{C3217FC6-24B5-BF52-2AB6-32E3CCBCD040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4" creationId="{C4D78A8C-9457-1C4A-5D74-C3C5ACEC3C5C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5" creationId="{8D25D676-8CC5-9C7A-2598-250D1CCE7713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7" creationId="{14ECD320-F881-6428-2083-7A496B4FE1EE}"/>
          </ac:picMkLst>
        </pc:picChg>
        <pc:picChg chg="del">
          <ac:chgData name="Richard Chalk" userId="287f8aa4f4de1d19" providerId="LiveId" clId="{3FD88104-18E0-4766-A099-6B0D91C9ED9C}" dt="2024-03-06T18:38:09.969" v="6668" actId="478"/>
          <ac:picMkLst>
            <pc:docMk/>
            <pc:sldMk cId="3617696630" sldId="707"/>
            <ac:picMk id="28" creationId="{01506FA0-7E2B-1484-2367-6FA4B6779824}"/>
          </ac:picMkLst>
        </pc:picChg>
        <pc:picChg chg="add mod">
          <ac:chgData name="Richard Chalk" userId="287f8aa4f4de1d19" providerId="LiveId" clId="{3FD88104-18E0-4766-A099-6B0D91C9ED9C}" dt="2024-03-06T18:38:23.615" v="6670"/>
          <ac:picMkLst>
            <pc:docMk/>
            <pc:sldMk cId="3617696630" sldId="707"/>
            <ac:picMk id="31" creationId="{D89DF3E8-F628-B20A-C07F-05028558072C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9:09:32.387" v="7476" actId="20577"/>
        <pc:sldMkLst>
          <pc:docMk/>
          <pc:sldMk cId="3708687436" sldId="708"/>
        </pc:sldMkLst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4" creationId="{6272BACF-E7F8-B3CF-5BF0-115C7A028227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5" creationId="{4A86E13B-4401-404D-C283-8F7272E6D4E0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6" creationId="{F9D0C8F6-C25B-A779-7892-BDE2CD796C99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7" creationId="{DE13E150-3DBF-6E0F-8DE7-23430AB5EEE2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8" creationId="{CE44453F-C9AF-3027-5246-4F3E09762D47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0" creationId="{7974AF1A-1CD1-A9DA-E9CD-2604DAE40189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1" creationId="{4867AE25-EFA9-9D9F-761D-67931A00DBAB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12" creationId="{E396DDAD-EF83-67A3-3F0A-DE85C5E4D9D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4" creationId="{90C79A40-763D-7476-FED7-16F8EE0828E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5" creationId="{4A25EDC5-8318-31DF-9DE5-5756D406E1B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6" creationId="{ACD2970D-2E2C-A87E-5E92-CB26C3A4FD3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7" creationId="{6AACC7D6-2C6E-334A-933E-F7ECD8600BEF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8" creationId="{9012BD04-7FF8-EE62-A0B4-6C6D228ED3BB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19" creationId="{18E99B89-44EF-FCA9-037B-56421FFE3E8F}"/>
          </ac:spMkLst>
        </pc:spChg>
        <pc:spChg chg="mod">
          <ac:chgData name="Richard Chalk" userId="287f8aa4f4de1d19" providerId="LiveId" clId="{3FD88104-18E0-4766-A099-6B0D91C9ED9C}" dt="2024-03-06T18:40:20.279" v="6702"/>
          <ac:spMkLst>
            <pc:docMk/>
            <pc:sldMk cId="3708687436" sldId="708"/>
            <ac:spMk id="20" creationId="{B8801CD3-2701-6063-C391-9652CC16F60F}"/>
          </ac:spMkLst>
        </pc:spChg>
        <pc:spChg chg="add mod">
          <ac:chgData name="Richard Chalk" userId="287f8aa4f4de1d19" providerId="LiveId" clId="{3FD88104-18E0-4766-A099-6B0D91C9ED9C}" dt="2024-03-06T18:41:04.508" v="6723" actId="1035"/>
          <ac:spMkLst>
            <pc:docMk/>
            <pc:sldMk cId="3708687436" sldId="708"/>
            <ac:spMk id="21" creationId="{16E2A1F4-9D08-D8EE-21D5-7D000D138DDA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2" creationId="{3553FB69-61EE-04BF-8B57-BBB74F59C57E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3" creationId="{DDAAB3F1-2BBF-9F5D-BA7D-1D3158B0F2F2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4" creationId="{622A2793-6401-6E26-359A-8A563F912FC9}"/>
          </ac:spMkLst>
        </pc:spChg>
        <pc:spChg chg="add del mod">
          <ac:chgData name="Richard Chalk" userId="287f8aa4f4de1d19" providerId="LiveId" clId="{3FD88104-18E0-4766-A099-6B0D91C9ED9C}" dt="2024-03-06T18:40:53.800" v="6706" actId="478"/>
          <ac:spMkLst>
            <pc:docMk/>
            <pc:sldMk cId="3708687436" sldId="708"/>
            <ac:spMk id="25" creationId="{D5E8645B-2A16-F496-12B5-6EE234E47A8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6" creationId="{3511FC22-DB5C-6373-4A1B-E044F17786EC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7" creationId="{23C18732-6BA1-21FB-BB53-6B584E6496CE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28" creationId="{7A7D79A3-5D31-8F46-DBFA-B70C7F7B1411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29" creationId="{8DE54792-BE8A-74FE-6ADA-787F1C62462A}"/>
          </ac:spMkLst>
        </pc:spChg>
        <pc:spChg chg="del">
          <ac:chgData name="Richard Chalk" userId="287f8aa4f4de1d19" providerId="LiveId" clId="{3FD88104-18E0-4766-A099-6B0D91C9ED9C}" dt="2024-03-06T18:40:12.518" v="6701" actId="478"/>
          <ac:spMkLst>
            <pc:docMk/>
            <pc:sldMk cId="3708687436" sldId="708"/>
            <ac:spMk id="30" creationId="{F5F6F370-291B-88D1-C559-56F73F162274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2" creationId="{D9C81EA9-E9B0-D640-BE7B-53C0F518B1A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3" creationId="{6B1DDDF8-C185-EC5D-A82F-F682433FAA71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5" creationId="{C1C055D5-BFA4-605B-BB24-5D1B12BDB32C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6" creationId="{5DDBD6B0-6BC7-7D1D-7DC3-A62D24007089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7" creationId="{EAD040A9-4D0B-DB63-CE73-2F8DDE068382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8" creationId="{B77EF46E-AE8F-C0DF-EE77-21948C4182B8}"/>
          </ac:spMkLst>
        </pc:spChg>
        <pc:spChg chg="add mod">
          <ac:chgData name="Richard Chalk" userId="287f8aa4f4de1d19" providerId="LiveId" clId="{3FD88104-18E0-4766-A099-6B0D91C9ED9C}" dt="2024-03-06T18:41:28.260" v="6724"/>
          <ac:spMkLst>
            <pc:docMk/>
            <pc:sldMk cId="3708687436" sldId="708"/>
            <ac:spMk id="39" creationId="{CC05E5B3-F773-C764-9B40-2821B106D3DB}"/>
          </ac:spMkLst>
        </pc:spChg>
        <pc:graphicFrameChg chg="add mod">
          <ac:chgData name="Richard Chalk" userId="287f8aa4f4de1d19" providerId="LiveId" clId="{3FD88104-18E0-4766-A099-6B0D91C9ED9C}" dt="2024-03-06T18:41:04.508" v="6723" actId="1035"/>
          <ac:graphicFrameMkLst>
            <pc:docMk/>
            <pc:sldMk cId="3708687436" sldId="708"/>
            <ac:graphicFrameMk id="13" creationId="{377CAF2C-F42E-0F0D-B73D-60FB177F0170}"/>
          </ac:graphicFrameMkLst>
        </pc:graphicFrameChg>
        <pc:graphicFrameChg chg="add mod">
          <ac:chgData name="Richard Chalk" userId="287f8aa4f4de1d19" providerId="LiveId" clId="{3FD88104-18E0-4766-A099-6B0D91C9ED9C}" dt="2024-03-06T18:41:28.260" v="6724"/>
          <ac:graphicFrameMkLst>
            <pc:docMk/>
            <pc:sldMk cId="3708687436" sldId="708"/>
            <ac:graphicFrameMk id="34" creationId="{92EAB8B7-445A-8DC3-97E2-6568E54023D0}"/>
          </ac:graphicFrameMkLst>
        </pc:graphicFrameChg>
        <pc:picChg chg="del">
          <ac:chgData name="Richard Chalk" userId="287f8aa4f4de1d19" providerId="LiveId" clId="{3FD88104-18E0-4766-A099-6B0D91C9ED9C}" dt="2024-03-06T18:40:12.518" v="6701" actId="478"/>
          <ac:picMkLst>
            <pc:docMk/>
            <pc:sldMk cId="3708687436" sldId="708"/>
            <ac:picMk id="31" creationId="{C96AB3D4-2859-32D7-78EA-2E68C0E87872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8:29.490" v="6850" actId="20577"/>
        <pc:sldMkLst>
          <pc:docMk/>
          <pc:sldMk cId="3354207984" sldId="709"/>
        </pc:sldMkLst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3" creationId="{65E781CD-BF88-485B-8643-A2914ADB8047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4" creationId="{92138A27-6EC5-3A2D-BF83-05629469AE43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5" creationId="{3716886C-98FE-0836-7A20-D3DD93E2A02B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7" creationId="{9FAC79E0-FA31-5EA2-C5CE-B3D053C739BC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8" creationId="{9EBBB558-BFC7-BE05-06BE-45C614C9FA11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12" creationId="{E8A18574-BD70-2026-1854-14515471F29B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4" creationId="{85200FFF-34C5-7421-3DE3-8718496F58CF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6" creationId="{61FF1C64-6D04-74CE-08E8-326FF1A64308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17" creationId="{0C9EA98C-6774-883B-46D0-070A12B2AE16}"/>
          </ac:spMkLst>
        </pc:spChg>
        <pc:spChg chg="mod">
          <ac:chgData name="Richard Chalk" userId="287f8aa4f4de1d19" providerId="LiveId" clId="{3FD88104-18E0-4766-A099-6B0D91C9ED9C}" dt="2024-03-06T18:41:45.756" v="6726"/>
          <ac:spMkLst>
            <pc:docMk/>
            <pc:sldMk cId="3354207984" sldId="709"/>
            <ac:spMk id="20" creationId="{A21B4C0D-793B-C41F-5DC2-66F65FCCB7A3}"/>
          </ac:spMkLst>
        </pc:spChg>
        <pc:spChg chg="del">
          <ac:chgData name="Richard Chalk" userId="287f8aa4f4de1d19" providerId="LiveId" clId="{3FD88104-18E0-4766-A099-6B0D91C9ED9C}" dt="2024-03-06T18:41:56.333" v="6727" actId="478"/>
          <ac:spMkLst>
            <pc:docMk/>
            <pc:sldMk cId="3354207984" sldId="709"/>
            <ac:spMk id="21" creationId="{C4101F76-9A92-7D69-390B-B018992A9D64}"/>
          </ac:spMkLst>
        </pc:spChg>
        <pc:spChg chg="add mod">
          <ac:chgData name="Richard Chalk" userId="287f8aa4f4de1d19" providerId="LiveId" clId="{3FD88104-18E0-4766-A099-6B0D91C9ED9C}" dt="2024-03-06T18:41:58.895" v="6728"/>
          <ac:spMkLst>
            <pc:docMk/>
            <pc:sldMk cId="3354207984" sldId="709"/>
            <ac:spMk id="27" creationId="{B43B5C01-264B-8CC8-A52D-EBD7B9ACCEC0}"/>
          </ac:spMkLst>
        </pc:spChg>
        <pc:spChg chg="add mod">
          <ac:chgData name="Richard Chalk" userId="287f8aa4f4de1d19" providerId="LiveId" clId="{3FD88104-18E0-4766-A099-6B0D91C9ED9C}" dt="2024-03-06T18:42:14.711" v="6729"/>
          <ac:spMkLst>
            <pc:docMk/>
            <pc:sldMk cId="3354207984" sldId="709"/>
            <ac:spMk id="29" creationId="{3011BF98-9A22-F512-BA3C-89B48C06BEB5}"/>
          </ac:spMkLst>
        </pc:sp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0" creationId="{E452F820-2B12-79B1-4241-EA2BC996A22A}"/>
          </ac:graphicFrameMkLst>
        </pc:graphicFrame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1" creationId="{4DA3E445-ED03-EB64-C682-84057337CBFC}"/>
          </ac:graphicFrameMkLst>
        </pc:graphicFrameChg>
        <pc:graphicFrameChg chg="del">
          <ac:chgData name="Richard Chalk" userId="287f8aa4f4de1d19" providerId="LiveId" clId="{3FD88104-18E0-4766-A099-6B0D91C9ED9C}" dt="2024-03-06T18:41:56.333" v="6727" actId="478"/>
          <ac:graphicFrameMkLst>
            <pc:docMk/>
            <pc:sldMk cId="3354207984" sldId="709"/>
            <ac:graphicFrameMk id="13" creationId="{C67CCD46-C24F-955C-03F7-4DBE0B167B29}"/>
          </ac:graphicFrameMkLst>
        </pc:graphicFrameChg>
        <pc:graphicFrameChg chg="add mod">
          <ac:chgData name="Richard Chalk" userId="287f8aa4f4de1d19" providerId="LiveId" clId="{3FD88104-18E0-4766-A099-6B0D91C9ED9C}" dt="2024-03-06T18:41:58.895" v="6728"/>
          <ac:graphicFrameMkLst>
            <pc:docMk/>
            <pc:sldMk cId="3354207984" sldId="709"/>
            <ac:graphicFrameMk id="15" creationId="{9B487666-0327-8F7D-D4E2-21B5476387B7}"/>
          </ac:graphicFrameMkLst>
        </pc:graphicFrameChg>
        <pc:picChg chg="del">
          <ac:chgData name="Richard Chalk" userId="287f8aa4f4de1d19" providerId="LiveId" clId="{3FD88104-18E0-4766-A099-6B0D91C9ED9C}" dt="2024-03-06T18:41:56.333" v="6727" actId="478"/>
          <ac:picMkLst>
            <pc:docMk/>
            <pc:sldMk cId="3354207984" sldId="709"/>
            <ac:picMk id="2" creationId="{087D19FD-A356-104E-C301-436DAFE0B55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6" creationId="{750A1C14-6EE9-C828-9CC6-F0442A629F55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18" creationId="{5356C4AA-14F2-287E-D8C9-E9D7525D0039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19" creationId="{14CB01E3-2431-14C3-CAAB-6A7A6359A0DB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2" creationId="{EA82DB81-9F6E-FBC3-23A6-8A8C6F2A0CC7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3" creationId="{81018D90-30DF-7B12-B781-D778E9D9E95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4" creationId="{DD18CFF5-ABBD-2091-3946-155ED2762E2F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5" creationId="{03D9C1D7-A06F-A09A-4249-6AC805F8D31A}"/>
          </ac:picMkLst>
        </pc:picChg>
        <pc:picChg chg="add mod">
          <ac:chgData name="Richard Chalk" userId="287f8aa4f4de1d19" providerId="LiveId" clId="{3FD88104-18E0-4766-A099-6B0D91C9ED9C}" dt="2024-03-06T18:41:58.895" v="6728"/>
          <ac:picMkLst>
            <pc:docMk/>
            <pc:sldMk cId="3354207984" sldId="709"/>
            <ac:picMk id="26" creationId="{6ABC7438-0F4C-4A0C-66EA-14579AEAAFA2}"/>
          </ac:picMkLst>
        </pc:picChg>
        <pc:picChg chg="add mod">
          <ac:chgData name="Richard Chalk" userId="287f8aa4f4de1d19" providerId="LiveId" clId="{3FD88104-18E0-4766-A099-6B0D91C9ED9C}" dt="2024-03-06T18:42:14.711" v="6729"/>
          <ac:picMkLst>
            <pc:docMk/>
            <pc:sldMk cId="3354207984" sldId="709"/>
            <ac:picMk id="28" creationId="{E612BBF7-69E9-1CF7-F13B-0B2A16BE0CB9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3:56.361" v="6746"/>
        <pc:sldMkLst>
          <pc:docMk/>
          <pc:sldMk cId="1066947932" sldId="710"/>
        </pc:sldMkLst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5" creationId="{67165482-A1FC-4D23-D33C-B8AF519DE25D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8" creationId="{B9CAC800-B86C-737B-58BD-BE40BE9F07A1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12" creationId="{B11452B3-4D62-4006-C7EF-AA1172BC14AC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4" creationId="{9C2377DA-613D-677E-F189-5B4BF22D978B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6" creationId="{46642881-6EB3-B217-B9CE-1573B7C1B4EA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17" creationId="{8D09CF6D-1F1C-4A02-0826-EDFE9820B3B0}"/>
          </ac:spMkLst>
        </pc:spChg>
        <pc:spChg chg="mod">
          <ac:chgData name="Richard Chalk" userId="287f8aa4f4de1d19" providerId="LiveId" clId="{3FD88104-18E0-4766-A099-6B0D91C9ED9C}" dt="2024-03-06T18:43:56.361" v="6746"/>
          <ac:spMkLst>
            <pc:docMk/>
            <pc:sldMk cId="1066947932" sldId="710"/>
            <ac:spMk id="20" creationId="{15499DEE-20DD-E99C-BF50-A08E1BF53364}"/>
          </ac:spMkLst>
        </pc:spChg>
        <pc:spChg chg="del">
          <ac:chgData name="Richard Chalk" userId="287f8aa4f4de1d19" providerId="LiveId" clId="{3FD88104-18E0-4766-A099-6B0D91C9ED9C}" dt="2024-03-06T18:43:32.208" v="6744" actId="478"/>
          <ac:spMkLst>
            <pc:docMk/>
            <pc:sldMk cId="1066947932" sldId="710"/>
            <ac:spMk id="27" creationId="{1D542E0C-5B3A-5FF3-D2C4-B450A06A7282}"/>
          </ac:spMkLst>
        </pc:spChg>
        <pc:spChg chg="add mod">
          <ac:chgData name="Richard Chalk" userId="287f8aa4f4de1d19" providerId="LiveId" clId="{3FD88104-18E0-4766-A099-6B0D91C9ED9C}" dt="2024-03-06T18:43:43.025" v="6745"/>
          <ac:spMkLst>
            <pc:docMk/>
            <pc:sldMk cId="1066947932" sldId="710"/>
            <ac:spMk id="35" creationId="{4354B0B5-5C58-F88A-F8CA-37B72B0EA3D9}"/>
          </ac:spMkLst>
        </pc:sp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3" creationId="{ADF6C69E-586F-4B62-09BA-C4F4E8EF7290}"/>
          </ac:graphicFrameMkLst>
        </pc:graphicFrame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4" creationId="{95249DF0-36C1-3180-6C7F-1359C791FF42}"/>
          </ac:graphicFrameMkLst>
        </pc:graphicFrameChg>
        <pc:graphicFrameChg chg="add mod">
          <ac:chgData name="Richard Chalk" userId="287f8aa4f4de1d19" providerId="LiveId" clId="{3FD88104-18E0-4766-A099-6B0D91C9ED9C}" dt="2024-03-06T18:43:43.025" v="6745"/>
          <ac:graphicFrameMkLst>
            <pc:docMk/>
            <pc:sldMk cId="1066947932" sldId="710"/>
            <ac:graphicFrameMk id="7" creationId="{F5FE599D-61FE-C29F-F527-117021ECEF85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0" creationId="{308EDF7E-6830-D882-5C27-AE6DA46DC926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1" creationId="{7928BE41-9590-7064-BC5B-DF5D2EFBF662}"/>
          </ac:graphicFrameMkLst>
        </pc:graphicFrameChg>
        <pc:graphicFrameChg chg="del">
          <ac:chgData name="Richard Chalk" userId="287f8aa4f4de1d19" providerId="LiveId" clId="{3FD88104-18E0-4766-A099-6B0D91C9ED9C}" dt="2024-03-06T18:43:32.208" v="6744" actId="478"/>
          <ac:graphicFrameMkLst>
            <pc:docMk/>
            <pc:sldMk cId="1066947932" sldId="710"/>
            <ac:graphicFrameMk id="15" creationId="{99CEFFB0-B021-9993-48D0-FB8933579918}"/>
          </ac:graphicFrameMkLst>
        </pc:graphicFrame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2" creationId="{5AC15755-935D-B618-3E53-42D3F4F4CA7E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6" creationId="{540170C4-4E39-632A-48BF-E0C6B8D0E458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13" creationId="{57AD5ECB-1A35-8AF6-72BB-01523B9A708F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18" creationId="{D1CC1412-EC76-A682-C369-79F16BA179FC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19" creationId="{E50B7FD4-7C5F-D802-A6D4-E54DD2FC7460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21" creationId="{BE3CEF58-5A2A-5F6B-2B8A-DB3261128D60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2" creationId="{E90DCD29-099B-BC2E-D5E2-E801540CD7A6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3" creationId="{7AF55C22-CFF1-F605-0D6A-EA1976C2355D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4" creationId="{148FB04C-840D-2D44-470F-576EAFA25378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5" creationId="{562C7475-1B0B-7809-0FFB-E0EC0334530B}"/>
          </ac:picMkLst>
        </pc:picChg>
        <pc:picChg chg="del">
          <ac:chgData name="Richard Chalk" userId="287f8aa4f4de1d19" providerId="LiveId" clId="{3FD88104-18E0-4766-A099-6B0D91C9ED9C}" dt="2024-03-06T18:43:32.208" v="6744" actId="478"/>
          <ac:picMkLst>
            <pc:docMk/>
            <pc:sldMk cId="1066947932" sldId="710"/>
            <ac:picMk id="26" creationId="{81B69C0C-A6C1-3808-1B70-D4417B7834B6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0" creationId="{ACB946A8-69E0-5B24-5C67-540A322D32CD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1" creationId="{D2DABA84-076C-69D1-AD74-4A4765B73E84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2" creationId="{200477DB-EA9E-87B4-1D10-D1E9DA98E75B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3" creationId="{9833D7EC-84BC-BD62-BA7D-CA0080673AD1}"/>
          </ac:picMkLst>
        </pc:picChg>
        <pc:picChg chg="add mod">
          <ac:chgData name="Richard Chalk" userId="287f8aa4f4de1d19" providerId="LiveId" clId="{3FD88104-18E0-4766-A099-6B0D91C9ED9C}" dt="2024-03-06T18:43:43.025" v="6745"/>
          <ac:picMkLst>
            <pc:docMk/>
            <pc:sldMk cId="1066947932" sldId="710"/>
            <ac:picMk id="34" creationId="{7A6EFE8B-042C-680D-C87F-CCB17B576FDA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5:45.629" v="6796" actId="20577"/>
        <pc:sldMkLst>
          <pc:docMk/>
          <pc:sldMk cId="2455618897" sldId="711"/>
        </pc:sldMkLst>
        <pc:spChg chg="del">
          <ac:chgData name="Richard Chalk" userId="287f8aa4f4de1d19" providerId="LiveId" clId="{3FD88104-18E0-4766-A099-6B0D91C9ED9C}" dt="2024-03-06T18:44:33.199" v="6749" actId="478"/>
          <ac:spMkLst>
            <pc:docMk/>
            <pc:sldMk cId="2455618897" sldId="711"/>
            <ac:spMk id="5" creationId="{A2BF9464-7CA6-0EDE-653F-822C47BBE74B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8" creationId="{653585C2-C1E7-0F15-75C4-2746D1C1BB75}"/>
          </ac:spMkLst>
        </pc:spChg>
        <pc:spChg chg="add mod">
          <ac:chgData name="Richard Chalk" userId="287f8aa4f4de1d19" providerId="LiveId" clId="{3FD88104-18E0-4766-A099-6B0D91C9ED9C}" dt="2024-03-06T18:44:51.502" v="6759" actId="1035"/>
          <ac:spMkLst>
            <pc:docMk/>
            <pc:sldMk cId="2455618897" sldId="711"/>
            <ac:spMk id="10" creationId="{2C53B1FD-A6D7-088F-F311-9E50FD30CC41}"/>
          </ac:spMkLst>
        </pc:spChg>
        <pc:spChg chg="add mod">
          <ac:chgData name="Richard Chalk" userId="287f8aa4f4de1d19" providerId="LiveId" clId="{3FD88104-18E0-4766-A099-6B0D91C9ED9C}" dt="2024-03-06T18:44:51.502" v="6759" actId="1035"/>
          <ac:spMkLst>
            <pc:docMk/>
            <pc:sldMk cId="2455618897" sldId="711"/>
            <ac:spMk id="11" creationId="{2FF838C7-453F-54C8-F37D-17603F0346EF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12" creationId="{BC922EE8-602E-721D-402A-8C9499BA4AB8}"/>
          </ac:spMkLst>
        </pc:spChg>
        <pc:spChg chg="mod">
          <ac:chgData name="Richard Chalk" userId="287f8aa4f4de1d19" providerId="LiveId" clId="{3FD88104-18E0-4766-A099-6B0D91C9ED9C}" dt="2024-03-06T18:44:39.583" v="6750"/>
          <ac:spMkLst>
            <pc:docMk/>
            <pc:sldMk cId="2455618897" sldId="711"/>
            <ac:spMk id="20" creationId="{B0B25A36-A2FB-CB63-B07E-180CC20EB329}"/>
          </ac:spMkLst>
        </pc:spChg>
        <pc:spChg chg="del">
          <ac:chgData name="Richard Chalk" userId="287f8aa4f4de1d19" providerId="LiveId" clId="{3FD88104-18E0-4766-A099-6B0D91C9ED9C}" dt="2024-03-06T18:44:31.228" v="6748" actId="478"/>
          <ac:spMkLst>
            <pc:docMk/>
            <pc:sldMk cId="2455618897" sldId="711"/>
            <ac:spMk id="35" creationId="{7CB69868-BD41-E81D-64FB-9D2806379A42}"/>
          </ac:spMkLst>
        </pc:sp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3" creationId="{420D4B4D-B1AB-F29F-94EF-BE4809689884}"/>
          </ac:graphicFrameMkLst>
        </pc:graphicFrame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4" creationId="{60CB7800-4A15-365C-447A-C9AF175818F3}"/>
          </ac:graphicFrameMkLst>
        </pc:graphicFrameChg>
        <pc:graphicFrameChg chg="del">
          <ac:chgData name="Richard Chalk" userId="287f8aa4f4de1d19" providerId="LiveId" clId="{3FD88104-18E0-4766-A099-6B0D91C9ED9C}" dt="2024-03-06T18:44:31.228" v="6748" actId="478"/>
          <ac:graphicFrameMkLst>
            <pc:docMk/>
            <pc:sldMk cId="2455618897" sldId="711"/>
            <ac:graphicFrameMk id="7" creationId="{289C2534-D718-5DEB-7F87-22B9130A3255}"/>
          </ac:graphicFrameMkLst>
        </pc:graphicFrame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2" creationId="{42C88E7F-C301-7DB8-938F-E8DA97DD49F4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6" creationId="{D0237C3C-89DE-5D9A-6470-B7128B8A04C7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13" creationId="{B8A4136F-F668-A96A-E6D3-8A213D274FBE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14" creationId="{5BE146A3-9433-D144-EB83-364D47ED67A1}"/>
          </ac:picMkLst>
        </pc:picChg>
        <pc:picChg chg="add mod">
          <ac:chgData name="Richard Chalk" userId="287f8aa4f4de1d19" providerId="LiveId" clId="{3FD88104-18E0-4766-A099-6B0D91C9ED9C}" dt="2024-03-06T18:44:51.502" v="6759" actId="1035"/>
          <ac:picMkLst>
            <pc:docMk/>
            <pc:sldMk cId="2455618897" sldId="711"/>
            <ac:picMk id="15" creationId="{4B184384-9C54-9ECE-2A36-4DEA7204595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21" creationId="{F23D5AFC-FF59-EAD6-AF5C-6E669E7291DC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0" creationId="{677B81C5-4617-25C8-0888-7F60ED732C06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1" creationId="{F3C506CB-4D23-8B5B-52DC-509753CA35B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2" creationId="{69DC05CF-1835-656D-7160-2312D5815710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3" creationId="{B3E52BA3-737F-2CA2-0814-7AB006CBA5C3}"/>
          </ac:picMkLst>
        </pc:picChg>
        <pc:picChg chg="del">
          <ac:chgData name="Richard Chalk" userId="287f8aa4f4de1d19" providerId="LiveId" clId="{3FD88104-18E0-4766-A099-6B0D91C9ED9C}" dt="2024-03-06T18:44:31.228" v="6748" actId="478"/>
          <ac:picMkLst>
            <pc:docMk/>
            <pc:sldMk cId="2455618897" sldId="711"/>
            <ac:picMk id="34" creationId="{AADE0A65-6BF9-8734-ED75-C6BF6017D678}"/>
          </ac:picMkLst>
        </pc:picChg>
      </pc:sldChg>
      <pc:sldChg chg="addSp delSp modSp add mod modNotesTx">
        <pc:chgData name="Richard Chalk" userId="287f8aa4f4de1d19" providerId="LiveId" clId="{3FD88104-18E0-4766-A099-6B0D91C9ED9C}" dt="2024-03-06T18:48:14.633" v="6834" actId="20577"/>
        <pc:sldMkLst>
          <pc:docMk/>
          <pc:sldMk cId="1123979466" sldId="712"/>
        </pc:sldMkLst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2" creationId="{3B0CF464-4024-B9E0-A736-B35708F999F7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3" creationId="{25630E6E-0DE6-0785-8C6F-3686DC926861}"/>
          </ac:spMkLst>
        </pc:spChg>
        <pc:spChg chg="add mod">
          <ac:chgData name="Richard Chalk" userId="287f8aa4f4de1d19" providerId="LiveId" clId="{3FD88104-18E0-4766-A099-6B0D91C9ED9C}" dt="2024-03-06T18:46:46.583" v="6815" actId="20577"/>
          <ac:spMkLst>
            <pc:docMk/>
            <pc:sldMk cId="1123979466" sldId="712"/>
            <ac:spMk id="5" creationId="{BD969F19-2AA7-F3B1-0197-C3869462BAD8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7" creationId="{9EBEFDF3-C536-57E8-0785-D1ACADF68BA3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8" creationId="{EE8AD925-2C3B-653A-85DD-7B6B82669780}"/>
          </ac:spMkLst>
        </pc:spChg>
        <pc:spChg chg="del">
          <ac:chgData name="Richard Chalk" userId="287f8aa4f4de1d19" providerId="LiveId" clId="{3FD88104-18E0-4766-A099-6B0D91C9ED9C}" dt="2024-03-06T18:46:09.522" v="6798" actId="478"/>
          <ac:spMkLst>
            <pc:docMk/>
            <pc:sldMk cId="1123979466" sldId="712"/>
            <ac:spMk id="10" creationId="{368C7B14-87C9-637F-E7E9-07FEAFE68B39}"/>
          </ac:spMkLst>
        </pc:spChg>
        <pc:spChg chg="del">
          <ac:chgData name="Richard Chalk" userId="287f8aa4f4de1d19" providerId="LiveId" clId="{3FD88104-18E0-4766-A099-6B0D91C9ED9C}" dt="2024-03-06T18:46:09.522" v="6798" actId="478"/>
          <ac:spMkLst>
            <pc:docMk/>
            <pc:sldMk cId="1123979466" sldId="712"/>
            <ac:spMk id="11" creationId="{83F7ACB6-4AA7-CC68-633F-F7F94B43B14C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2" creationId="{8D20B5FE-64F2-7F1E-8CF9-F56981C21701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3" creationId="{61E9DADA-8EE5-26E5-2758-C09F857C9873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6" creationId="{7520C982-7DBB-6CCD-21E8-60E277556FEF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17" creationId="{C578A8CF-701D-7019-37A2-AF999C7A398A}"/>
          </ac:spMkLst>
        </pc:spChg>
        <pc:spChg chg="add mod">
          <ac:chgData name="Richard Chalk" userId="287f8aa4f4de1d19" providerId="LiveId" clId="{3FD88104-18E0-4766-A099-6B0D91C9ED9C}" dt="2024-03-06T18:47:06.823" v="6823" actId="1037"/>
          <ac:spMkLst>
            <pc:docMk/>
            <pc:sldMk cId="1123979466" sldId="712"/>
            <ac:spMk id="18" creationId="{CD4F3D74-26FA-060F-641D-59AE5FAAC3DB}"/>
          </ac:spMkLst>
        </pc:spChg>
        <pc:spChg chg="mod">
          <ac:chgData name="Richard Chalk" userId="287f8aa4f4de1d19" providerId="LiveId" clId="{3FD88104-18E0-4766-A099-6B0D91C9ED9C}" dt="2024-03-06T18:47:19.657" v="6824"/>
          <ac:spMkLst>
            <pc:docMk/>
            <pc:sldMk cId="1123979466" sldId="712"/>
            <ac:spMk id="20" creationId="{D6827702-7FB4-9691-5DD9-3BAC326EAD29}"/>
          </ac:spMkLst>
        </pc:spChg>
        <pc:spChg chg="add mod">
          <ac:chgData name="Richard Chalk" userId="287f8aa4f4de1d19" providerId="LiveId" clId="{3FD88104-18E0-4766-A099-6B0D91C9ED9C}" dt="2024-03-06T18:46:25.261" v="6813" actId="1035"/>
          <ac:spMkLst>
            <pc:docMk/>
            <pc:sldMk cId="1123979466" sldId="712"/>
            <ac:spMk id="21" creationId="{5FF664D3-03CE-5F11-F333-571863C6168A}"/>
          </ac:spMkLst>
        </pc:spChg>
        <pc:picChg chg="add mod ord">
          <ac:chgData name="Richard Chalk" userId="287f8aa4f4de1d19" providerId="LiveId" clId="{3FD88104-18E0-4766-A099-6B0D91C9ED9C}" dt="2024-03-06T18:46:30.115" v="6814" actId="167"/>
          <ac:picMkLst>
            <pc:docMk/>
            <pc:sldMk cId="1123979466" sldId="712"/>
            <ac:picMk id="4" creationId="{06C1501B-1CEC-C13B-DA74-836AB5126C33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6" creationId="{0D246CA1-5F28-BEEA-27AF-57D24C91A60E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14" creationId="{7855D56B-7A63-950C-437B-32331FF5C8C9}"/>
          </ac:picMkLst>
        </pc:picChg>
        <pc:picChg chg="del">
          <ac:chgData name="Richard Chalk" userId="287f8aa4f4de1d19" providerId="LiveId" clId="{3FD88104-18E0-4766-A099-6B0D91C9ED9C}" dt="2024-03-06T18:46:09.522" v="6798" actId="478"/>
          <ac:picMkLst>
            <pc:docMk/>
            <pc:sldMk cId="1123979466" sldId="712"/>
            <ac:picMk id="15" creationId="{5537226A-8B60-B50E-0899-31AE87F3190E}"/>
          </ac:picMkLst>
        </pc:picChg>
        <pc:picChg chg="add mod">
          <ac:chgData name="Richard Chalk" userId="287f8aa4f4de1d19" providerId="LiveId" clId="{3FD88104-18E0-4766-A099-6B0D91C9ED9C}" dt="2024-03-06T18:46:25.261" v="6813" actId="1035"/>
          <ac:picMkLst>
            <pc:docMk/>
            <pc:sldMk cId="1123979466" sldId="712"/>
            <ac:picMk id="19" creationId="{E5ABE740-62B9-2DDF-F577-26E7D984B639}"/>
          </ac:picMkLst>
        </pc:picChg>
      </pc:sldChg>
      <pc:sldChg chg="modSp add mod">
        <pc:chgData name="Richard Chalk" userId="287f8aa4f4de1d19" providerId="LiveId" clId="{3FD88104-18E0-4766-A099-6B0D91C9ED9C}" dt="2024-03-06T18:48:41.035" v="6852" actId="6549"/>
        <pc:sldMkLst>
          <pc:docMk/>
          <pc:sldMk cId="720275311" sldId="713"/>
        </pc:sldMkLst>
        <pc:spChg chg="mod">
          <ac:chgData name="Richard Chalk" userId="287f8aa4f4de1d19" providerId="LiveId" clId="{3FD88104-18E0-4766-A099-6B0D91C9ED9C}" dt="2024-03-06T18:48:41.035" v="6852" actId="6549"/>
          <ac:spMkLst>
            <pc:docMk/>
            <pc:sldMk cId="720275311" sldId="713"/>
            <ac:spMk id="118" creationId="{4BA79619-B9EA-98FE-903E-A32DFF96DC62}"/>
          </ac:spMkLst>
        </pc:spChg>
      </pc:sldChg>
      <pc:sldChg chg="addSp delSp modSp add mod modNotesTx">
        <pc:chgData name="Richard Chalk" userId="287f8aa4f4de1d19" providerId="LiveId" clId="{3FD88104-18E0-4766-A099-6B0D91C9ED9C}" dt="2024-03-06T19:07:33.881" v="7461"/>
        <pc:sldMkLst>
          <pc:docMk/>
          <pc:sldMk cId="1641991431" sldId="714"/>
        </pc:sldMkLst>
        <pc:spChg chg="mod">
          <ac:chgData name="Richard Chalk" userId="287f8aa4f4de1d19" providerId="LiveId" clId="{3FD88104-18E0-4766-A099-6B0D91C9ED9C}" dt="2024-03-06T18:58:45.013" v="7096" actId="207"/>
          <ac:spMkLst>
            <pc:docMk/>
            <pc:sldMk cId="1641991431" sldId="714"/>
            <ac:spMk id="2" creationId="{052B53DB-CEE8-62C7-BD79-E93FCFF5A8DC}"/>
          </ac:spMkLst>
        </pc:spChg>
        <pc:spChg chg="mod">
          <ac:chgData name="Richard Chalk" userId="287f8aa4f4de1d19" providerId="LiveId" clId="{3FD88104-18E0-4766-A099-6B0D91C9ED9C}" dt="2024-03-06T19:04:26.200" v="7442" actId="207"/>
          <ac:spMkLst>
            <pc:docMk/>
            <pc:sldMk cId="1641991431" sldId="714"/>
            <ac:spMk id="3" creationId="{C1E7AD7A-13A0-E747-8EE0-4FEEC13E76CF}"/>
          </ac:spMkLst>
        </pc:spChg>
        <pc:spChg chg="del">
          <ac:chgData name="Richard Chalk" userId="287f8aa4f4de1d19" providerId="LiveId" clId="{3FD88104-18E0-4766-A099-6B0D91C9ED9C}" dt="2024-03-06T18:57:35.823" v="7070" actId="478"/>
          <ac:spMkLst>
            <pc:docMk/>
            <pc:sldMk cId="1641991431" sldId="714"/>
            <ac:spMk id="12" creationId="{D25E09BA-6EE2-95B1-C4ED-533096B70523}"/>
          </ac:spMkLst>
        </pc:spChg>
        <pc:spChg chg="mod">
          <ac:chgData name="Richard Chalk" userId="287f8aa4f4de1d19" providerId="LiveId" clId="{3FD88104-18E0-4766-A099-6B0D91C9ED9C}" dt="2024-03-06T18:56:03.559" v="6954" actId="1038"/>
          <ac:spMkLst>
            <pc:docMk/>
            <pc:sldMk cId="1641991431" sldId="714"/>
            <ac:spMk id="19" creationId="{898C48A6-E89B-8996-5939-3E89135A0B6C}"/>
          </ac:spMkLst>
        </pc:spChg>
        <pc:spChg chg="add del mod">
          <ac:chgData name="Richard Chalk" userId="287f8aa4f4de1d19" providerId="LiveId" clId="{3FD88104-18E0-4766-A099-6B0D91C9ED9C}" dt="2024-03-06T18:59:47.746" v="7141" actId="478"/>
          <ac:spMkLst>
            <pc:docMk/>
            <pc:sldMk cId="1641991431" sldId="714"/>
            <ac:spMk id="23" creationId="{93E8B19E-ED62-9A10-BCD3-B8BC92475023}"/>
          </ac:spMkLst>
        </pc:spChg>
        <pc:spChg chg="add mod">
          <ac:chgData name="Richard Chalk" userId="287f8aa4f4de1d19" providerId="LiveId" clId="{3FD88104-18E0-4766-A099-6B0D91C9ED9C}" dt="2024-03-06T19:00:02.309" v="7144" actId="1076"/>
          <ac:spMkLst>
            <pc:docMk/>
            <pc:sldMk cId="1641991431" sldId="714"/>
            <ac:spMk id="24" creationId="{A8BB7C55-3C6E-6C5C-75CE-C789849F5D92}"/>
          </ac:spMkLst>
        </pc:spChg>
        <pc:grpChg chg="add mod">
          <ac:chgData name="Richard Chalk" userId="287f8aa4f4de1d19" providerId="LiveId" clId="{3FD88104-18E0-4766-A099-6B0D91C9ED9C}" dt="2024-03-06T18:56:03.559" v="6954" actId="1038"/>
          <ac:grpSpMkLst>
            <pc:docMk/>
            <pc:sldMk cId="1641991431" sldId="714"/>
            <ac:grpSpMk id="15" creationId="{E75DCB98-2C08-8B4F-9086-9581CE04C92F}"/>
          </ac:grpSpMkLst>
        </pc:grpChg>
        <pc:picChg chg="del">
          <ac:chgData name="Richard Chalk" userId="287f8aa4f4de1d19" providerId="LiveId" clId="{3FD88104-18E0-4766-A099-6B0D91C9ED9C}" dt="2024-03-06T18:57:33.252" v="7069" actId="478"/>
          <ac:picMkLst>
            <pc:docMk/>
            <pc:sldMk cId="1641991431" sldId="714"/>
            <ac:picMk id="8" creationId="{B53D327B-62D7-3C46-7913-9B408B79908D}"/>
          </ac:picMkLst>
        </pc:picChg>
        <pc:picChg chg="add mod">
          <ac:chgData name="Richard Chalk" userId="287f8aa4f4de1d19" providerId="LiveId" clId="{3FD88104-18E0-4766-A099-6B0D91C9ED9C}" dt="2024-03-06T18:51:14.007" v="6856"/>
          <ac:picMkLst>
            <pc:docMk/>
            <pc:sldMk cId="1641991431" sldId="714"/>
            <ac:picMk id="9" creationId="{D05A8175-7454-74E5-2291-E824ED633DDF}"/>
          </ac:picMkLst>
        </pc:picChg>
        <pc:picChg chg="del mod">
          <ac:chgData name="Richard Chalk" userId="287f8aa4f4de1d19" providerId="LiveId" clId="{3FD88104-18E0-4766-A099-6B0D91C9ED9C}" dt="2024-03-06T19:03:38.367" v="7414" actId="478"/>
          <ac:picMkLst>
            <pc:docMk/>
            <pc:sldMk cId="1641991431" sldId="714"/>
            <ac:picMk id="10" creationId="{0A089B51-936D-CACE-B049-9F9128A559EE}"/>
          </ac:picMkLst>
        </pc:picChg>
        <pc:picChg chg="del mod">
          <ac:chgData name="Richard Chalk" userId="287f8aa4f4de1d19" providerId="LiveId" clId="{3FD88104-18E0-4766-A099-6B0D91C9ED9C}" dt="2024-03-06T19:03:38.367" v="7414" actId="478"/>
          <ac:picMkLst>
            <pc:docMk/>
            <pc:sldMk cId="1641991431" sldId="714"/>
            <ac:picMk id="11" creationId="{BB21E725-25BC-8A14-9A19-28C74A6416A4}"/>
          </ac:picMkLst>
        </pc:picChg>
        <pc:picChg chg="del">
          <ac:chgData name="Richard Chalk" userId="287f8aa4f4de1d19" providerId="LiveId" clId="{3FD88104-18E0-4766-A099-6B0D91C9ED9C}" dt="2024-03-06T18:57:38.396" v="7071" actId="478"/>
          <ac:picMkLst>
            <pc:docMk/>
            <pc:sldMk cId="1641991431" sldId="714"/>
            <ac:picMk id="13" creationId="{A34F4C0F-2EBA-0F65-08BB-B582F9897655}"/>
          </ac:picMkLst>
        </pc:picChg>
        <pc:picChg chg="add del mod">
          <ac:chgData name="Richard Chalk" userId="287f8aa4f4de1d19" providerId="LiveId" clId="{3FD88104-18E0-4766-A099-6B0D91C9ED9C}" dt="2024-03-06T18:55:51.953" v="6944" actId="478"/>
          <ac:picMkLst>
            <pc:docMk/>
            <pc:sldMk cId="1641991431" sldId="714"/>
            <ac:picMk id="14" creationId="{34F8EC18-B175-C118-6F64-C605BA6F8617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16" creationId="{67BE1C29-2A53-0BF7-991B-927221D9ACB2}"/>
          </ac:picMkLst>
        </pc:picChg>
        <pc:picChg chg="del">
          <ac:chgData name="Richard Chalk" userId="287f8aa4f4de1d19" providerId="LiveId" clId="{3FD88104-18E0-4766-A099-6B0D91C9ED9C}" dt="2024-03-06T18:51:13.658" v="6855" actId="478"/>
          <ac:picMkLst>
            <pc:docMk/>
            <pc:sldMk cId="1641991431" sldId="714"/>
            <ac:picMk id="17" creationId="{0474236F-181C-9C23-A334-3FFCAF084ACF}"/>
          </ac:picMkLst>
        </pc:picChg>
        <pc:picChg chg="del">
          <ac:chgData name="Richard Chalk" userId="287f8aa4f4de1d19" providerId="LiveId" clId="{3FD88104-18E0-4766-A099-6B0D91C9ED9C}" dt="2024-03-06T18:57:14.899" v="7061" actId="478"/>
          <ac:picMkLst>
            <pc:docMk/>
            <pc:sldMk cId="1641991431" sldId="714"/>
            <ac:picMk id="18" creationId="{D4FBF985-1563-E159-5899-3B77B0D92D76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20" creationId="{69C695C9-DD05-AC3C-01F0-608D3CEC4230}"/>
          </ac:picMkLst>
        </pc:picChg>
        <pc:picChg chg="mod">
          <ac:chgData name="Richard Chalk" userId="287f8aa4f4de1d19" providerId="LiveId" clId="{3FD88104-18E0-4766-A099-6B0D91C9ED9C}" dt="2024-03-06T18:56:03.559" v="6954" actId="1038"/>
          <ac:picMkLst>
            <pc:docMk/>
            <pc:sldMk cId="1641991431" sldId="714"/>
            <ac:picMk id="21" creationId="{E0915C2F-6C6A-7145-EC8F-53010D890E98}"/>
          </ac:picMkLst>
        </pc:picChg>
        <pc:picChg chg="add mod">
          <ac:chgData name="Richard Chalk" userId="287f8aa4f4de1d19" providerId="LiveId" clId="{3FD88104-18E0-4766-A099-6B0D91C9ED9C}" dt="2024-03-06T18:59:44.213" v="7139" actId="1036"/>
          <ac:picMkLst>
            <pc:docMk/>
            <pc:sldMk cId="1641991431" sldId="714"/>
            <ac:picMk id="22" creationId="{4C897971-01E8-2776-005C-C03310FCE250}"/>
          </ac:picMkLst>
        </pc:picChg>
        <pc:picChg chg="add mod">
          <ac:chgData name="Richard Chalk" userId="287f8aa4f4de1d19" providerId="LiveId" clId="{3FD88104-18E0-4766-A099-6B0D91C9ED9C}" dt="2024-03-06T19:03:59.900" v="7436" actId="1037"/>
          <ac:picMkLst>
            <pc:docMk/>
            <pc:sldMk cId="1641991431" sldId="714"/>
            <ac:picMk id="25" creationId="{6EB254C5-4E03-45EA-BB26-2B4E7BFC51BC}"/>
          </ac:picMkLst>
        </pc:picChg>
        <pc:picChg chg="add mod">
          <ac:chgData name="Richard Chalk" userId="287f8aa4f4de1d19" providerId="LiveId" clId="{3FD88104-18E0-4766-A099-6B0D91C9ED9C}" dt="2024-03-06T19:03:59.900" v="7436" actId="1037"/>
          <ac:picMkLst>
            <pc:docMk/>
            <pc:sldMk cId="1641991431" sldId="714"/>
            <ac:picMk id="26" creationId="{3F5A1F47-B6E9-39A1-8115-239C1DD2DD9B}"/>
          </ac:picMkLst>
        </pc:picChg>
        <pc:picChg chg="del">
          <ac:chgData name="Richard Chalk" userId="287f8aa4f4de1d19" providerId="LiveId" clId="{3FD88104-18E0-4766-A099-6B0D91C9ED9C}" dt="2024-03-06T18:57:16.185" v="7062" actId="478"/>
          <ac:picMkLst>
            <pc:docMk/>
            <pc:sldMk cId="1641991431" sldId="714"/>
            <ac:picMk id="1026" creationId="{C33C03F0-0D0D-54BA-ACB0-F648EECA2DA9}"/>
          </ac:picMkLst>
        </pc:picChg>
        <pc:picChg chg="del">
          <ac:chgData name="Richard Chalk" userId="287f8aa4f4de1d19" providerId="LiveId" clId="{3FD88104-18E0-4766-A099-6B0D91C9ED9C}" dt="2024-03-06T18:57:13.966" v="7060" actId="478"/>
          <ac:picMkLst>
            <pc:docMk/>
            <pc:sldMk cId="1641991431" sldId="714"/>
            <ac:picMk id="3074" creationId="{E358135F-24AC-5430-A187-A8E195794F21}"/>
          </ac:picMkLst>
        </pc:picChg>
      </pc:sldChg>
    </pc:docChg>
  </pc:docChgLst>
  <pc:docChgLst>
    <pc:chgData name="Richard Chalk" userId="287f8aa4f4de1d19" providerId="LiveId" clId="{108E74F6-9EC8-4572-824B-899893F61317}"/>
    <pc:docChg chg="addSld modSld">
      <pc:chgData name="Richard Chalk" userId="287f8aa4f4de1d19" providerId="LiveId" clId="{108E74F6-9EC8-4572-824B-899893F61317}" dt="2024-01-02T21:10:22.219" v="1" actId="207"/>
      <pc:docMkLst>
        <pc:docMk/>
      </pc:docMkLst>
      <pc:sldChg chg="modSp add mod">
        <pc:chgData name="Richard Chalk" userId="287f8aa4f4de1d19" providerId="LiveId" clId="{108E74F6-9EC8-4572-824B-899893F61317}" dt="2024-01-02T21:10:22.219" v="1" actId="207"/>
        <pc:sldMkLst>
          <pc:docMk/>
          <pc:sldMk cId="430477262" sldId="630"/>
        </pc:sldMkLst>
        <pc:spChg chg="mod">
          <ac:chgData name="Richard Chalk" userId="287f8aa4f4de1d19" providerId="LiveId" clId="{108E74F6-9EC8-4572-824B-899893F61317}" dt="2024-01-02T21:10:22.219" v="1" actId="207"/>
          <ac:spMkLst>
            <pc:docMk/>
            <pc:sldMk cId="430477262" sldId="630"/>
            <ac:spMk id="13" creationId="{67EFFDF4-FCD4-68E7-8573-AC69B856D8CB}"/>
          </ac:spMkLst>
        </pc:spChg>
      </pc:sldChg>
    </pc:docChg>
  </pc:docChgLst>
  <pc:docChgLst>
    <pc:chgData name="Richard Chalk" userId="287f8aa4f4de1d19" providerId="LiveId" clId="{BD53261F-0264-4974-833A-AA83AF7FF0B6}"/>
    <pc:docChg chg="undo custSel addSld delSld modSld">
      <pc:chgData name="Richard Chalk" userId="287f8aa4f4de1d19" providerId="LiveId" clId="{BD53261F-0264-4974-833A-AA83AF7FF0B6}" dt="2023-06-21T12:53:46.378" v="2505" actId="6549"/>
      <pc:docMkLst>
        <pc:docMk/>
      </pc:docMkLst>
      <pc:sldChg chg="addSp delSp modSp mod modNotesTx">
        <pc:chgData name="Richard Chalk" userId="287f8aa4f4de1d19" providerId="LiveId" clId="{BD53261F-0264-4974-833A-AA83AF7FF0B6}" dt="2023-06-21T12:38:36.736" v="2167" actId="207"/>
        <pc:sldMkLst>
          <pc:docMk/>
          <pc:sldMk cId="0" sldId="299"/>
        </pc:sldMkLst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2" creationId="{9051565A-8E39-A297-2029-0B7623EF3BD3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4" creationId="{0A14450F-2BE6-F748-2529-C87D76BD88E9}"/>
          </ac:spMkLst>
        </pc:spChg>
        <pc:spChg chg="mod">
          <ac:chgData name="Richard Chalk" userId="287f8aa4f4de1d19" providerId="LiveId" clId="{BD53261F-0264-4974-833A-AA83AF7FF0B6}" dt="2023-06-21T12:38:36.736" v="2167" actId="207"/>
          <ac:spMkLst>
            <pc:docMk/>
            <pc:sldMk cId="0" sldId="299"/>
            <ac:spMk id="8" creationId="{7A08CD1E-4C90-50E0-01D6-BAB4795911B6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0" creationId="{4FF9230B-E433-7E21-2A76-A9D15F0DA332}"/>
          </ac:spMkLst>
        </pc:spChg>
        <pc:spChg chg="del">
          <ac:chgData name="Richard Chalk" userId="287f8aa4f4de1d19" providerId="LiveId" clId="{BD53261F-0264-4974-833A-AA83AF7FF0B6}" dt="2023-06-21T05:06:58.522" v="24" actId="478"/>
          <ac:spMkLst>
            <pc:docMk/>
            <pc:sldMk cId="0" sldId="299"/>
            <ac:spMk id="11" creationId="{DDD5A5BE-A2AB-D9F2-0243-FFC6541D1485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2" creationId="{39F59C29-9404-1DFB-24B8-7F6D861E253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3" creationId="{C612D6F0-BDCD-D070-F775-9ED10F3EE6D1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BD53261F-0264-4974-833A-AA83AF7FF0B6}" dt="2023-06-21T12:36:12.721" v="2141" actId="6549"/>
          <ac:spMkLst>
            <pc:docMk/>
            <pc:sldMk cId="0" sldId="299"/>
            <ac:spMk id="18" creationId="{CBF4E8CD-055F-8FAC-58DB-DB42DE1E6C1D}"/>
          </ac:spMkLst>
        </pc:spChg>
        <pc:spChg chg="add del">
          <ac:chgData name="Richard Chalk" userId="287f8aa4f4de1d19" providerId="LiveId" clId="{BD53261F-0264-4974-833A-AA83AF7FF0B6}" dt="2023-06-21T05:18:10.682" v="234" actId="22"/>
          <ac:spMkLst>
            <pc:docMk/>
            <pc:sldMk cId="0" sldId="299"/>
            <ac:spMk id="20" creationId="{86A9854A-F1C0-61E5-DB71-26448C9A53FB}"/>
          </ac:spMkLst>
        </pc:spChg>
        <pc:spChg chg="mod">
          <ac:chgData name="Richard Chalk" userId="287f8aa4f4de1d19" providerId="LiveId" clId="{BD53261F-0264-4974-833A-AA83AF7FF0B6}" dt="2023-06-21T12:38:08.993" v="2151" actId="2057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0.720" v="387" actId="1038"/>
          <ac:picMkLst>
            <pc:docMk/>
            <pc:sldMk cId="0" sldId="299"/>
            <ac:picMk id="21" creationId="{1B8AA42F-ACD4-7A8D-2D04-74F65ED2DCB1}"/>
          </ac:picMkLst>
        </pc:picChg>
        <pc:picChg chg="add mod">
          <ac:chgData name="Richard Chalk" userId="287f8aa4f4de1d19" providerId="LiveId" clId="{BD53261F-0264-4974-833A-AA83AF7FF0B6}" dt="2023-06-21T12:36:16.649" v="2143" actId="1038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BD53261F-0264-4974-833A-AA83AF7FF0B6}" dt="2023-06-21T05:06:47.890" v="22" actId="20577"/>
        <pc:sldMkLst>
          <pc:docMk/>
          <pc:sldMk cId="3213385662" sldId="309"/>
        </pc:sldMkLst>
        <pc:spChg chg="mod">
          <ac:chgData name="Richard Chalk" userId="287f8aa4f4de1d19" providerId="LiveId" clId="{BD53261F-0264-4974-833A-AA83AF7FF0B6}" dt="2023-06-21T05:06:47.890" v="22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719809809" sldId="37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56168738" sldId="45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70308878" sldId="45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717774040" sldId="456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321716781" sldId="45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7808149" sldId="45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754945797" sldId="45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42913731" sldId="46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932187929" sldId="46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38792043" sldId="462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959964470" sldId="463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691793169" sldId="46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55506460" sldId="46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379899295" sldId="46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60900992" sldId="46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739976794" sldId="46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8369903" sldId="47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11746129" sldId="47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72989122" sldId="472"/>
        </pc:sldMkLst>
      </pc:sldChg>
      <pc:sldChg chg="new del">
        <pc:chgData name="Richard Chalk" userId="287f8aa4f4de1d19" providerId="LiveId" clId="{BD53261F-0264-4974-833A-AA83AF7FF0B6}" dt="2023-06-21T12:50:22.793" v="2427" actId="47"/>
        <pc:sldMkLst>
          <pc:docMk/>
          <pc:sldMk cId="2655922240" sldId="473"/>
        </pc:sldMkLst>
      </pc:sldChg>
      <pc:sldChg chg="addSp delSp modSp add mod modNotesTx">
        <pc:chgData name="Richard Chalk" userId="287f8aa4f4de1d19" providerId="LiveId" clId="{BD53261F-0264-4974-833A-AA83AF7FF0B6}" dt="2023-06-21T12:39:23.048" v="2172" actId="14100"/>
        <pc:sldMkLst>
          <pc:docMk/>
          <pc:sldMk cId="892267867" sldId="474"/>
        </pc:sldMkLst>
        <pc:spChg chg="add mod">
          <ac:chgData name="Richard Chalk" userId="287f8aa4f4de1d19" providerId="LiveId" clId="{BD53261F-0264-4974-833A-AA83AF7FF0B6}" dt="2023-06-21T12:39:23.048" v="2172" actId="14100"/>
          <ac:spMkLst>
            <pc:docMk/>
            <pc:sldMk cId="892267867" sldId="474"/>
            <ac:spMk id="2" creationId="{2CED0939-2445-F1A3-21AE-0A535344DD5D}"/>
          </ac:spMkLst>
        </pc:spChg>
        <pc:spChg chg="add mod">
          <ac:chgData name="Richard Chalk" userId="287f8aa4f4de1d19" providerId="LiveId" clId="{BD53261F-0264-4974-833A-AA83AF7FF0B6}" dt="2023-06-21T09:00:05.791" v="806" actId="21"/>
          <ac:spMkLst>
            <pc:docMk/>
            <pc:sldMk cId="892267867" sldId="474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5:56:06.552" v="496" actId="20577"/>
          <ac:spMkLst>
            <pc:docMk/>
            <pc:sldMk cId="892267867" sldId="474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5:18:52.449" v="255" actId="478"/>
          <ac:spMkLst>
            <pc:docMk/>
            <pc:sldMk cId="892267867" sldId="474"/>
            <ac:spMk id="8" creationId="{7A08CD1E-4C90-50E0-01D6-BAB4795911B6}"/>
          </ac:spMkLst>
        </pc:spChg>
        <pc:spChg chg="add mod">
          <ac:chgData name="Richard Chalk" userId="287f8aa4f4de1d19" providerId="LiveId" clId="{BD53261F-0264-4974-833A-AA83AF7FF0B6}" dt="2023-06-21T09:00:26.914" v="813" actId="113"/>
          <ac:spMkLst>
            <pc:docMk/>
            <pc:sldMk cId="892267867" sldId="474"/>
            <ac:spMk id="13" creationId="{5CF27FB5-ED98-C38F-CDBF-D46947BB8F14}"/>
          </ac:spMkLst>
        </pc:spChg>
        <pc:spChg chg="del">
          <ac:chgData name="Richard Chalk" userId="287f8aa4f4de1d19" providerId="LiveId" clId="{BD53261F-0264-4974-833A-AA83AF7FF0B6}" dt="2023-06-21T05:18:25.898" v="252" actId="478"/>
          <ac:spMkLst>
            <pc:docMk/>
            <pc:sldMk cId="892267867" sldId="474"/>
            <ac:spMk id="16" creationId="{96566620-CF4E-3E72-DF17-BDE7523AD6EA}"/>
          </ac:spMkLst>
        </pc:spChg>
        <pc:spChg chg="del">
          <ac:chgData name="Richard Chalk" userId="287f8aa4f4de1d19" providerId="LiveId" clId="{BD53261F-0264-4974-833A-AA83AF7FF0B6}" dt="2023-06-21T05:18:30.096" v="253" actId="478"/>
          <ac:spMkLst>
            <pc:docMk/>
            <pc:sldMk cId="892267867" sldId="474"/>
            <ac:spMk id="18" creationId="{CBF4E8CD-055F-8FAC-58DB-DB42DE1E6C1D}"/>
          </ac:spMkLst>
        </pc:spChg>
        <pc:spChg chg="del">
          <ac:chgData name="Richard Chalk" userId="287f8aa4f4de1d19" providerId="LiveId" clId="{BD53261F-0264-4974-833A-AA83AF7FF0B6}" dt="2023-06-21T05:18:50.826" v="254" actId="478"/>
          <ac:spMkLst>
            <pc:docMk/>
            <pc:sldMk cId="892267867" sldId="474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9.030" v="394" actId="1036"/>
          <ac:picMkLst>
            <pc:docMk/>
            <pc:sldMk cId="892267867" sldId="474"/>
            <ac:picMk id="9" creationId="{7004119C-2EEA-FFA0-C122-6888D8A1EB13}"/>
          </ac:picMkLst>
        </pc:picChg>
        <pc:picChg chg="add mod">
          <ac:chgData name="Richard Chalk" userId="287f8aa4f4de1d19" providerId="LiveId" clId="{BD53261F-0264-4974-833A-AA83AF7FF0B6}" dt="2023-06-21T05:29:05.128" v="478" actId="1037"/>
          <ac:picMkLst>
            <pc:docMk/>
            <pc:sldMk cId="892267867" sldId="474"/>
            <ac:picMk id="10" creationId="{8468BF85-5761-0A34-326E-206C9D75D00D}"/>
          </ac:picMkLst>
        </pc:picChg>
        <pc:picChg chg="add mod">
          <ac:chgData name="Richard Chalk" userId="287f8aa4f4de1d19" providerId="LiveId" clId="{BD53261F-0264-4974-833A-AA83AF7FF0B6}" dt="2023-06-21T05:30:27.506" v="485" actId="14100"/>
          <ac:picMkLst>
            <pc:docMk/>
            <pc:sldMk cId="892267867" sldId="474"/>
            <ac:picMk id="11" creationId="{FB8FC169-B893-869F-1AE2-8B680A6044DA}"/>
          </ac:picMkLst>
        </pc:picChg>
        <pc:picChg chg="add del mod">
          <ac:chgData name="Richard Chalk" userId="287f8aa4f4de1d19" providerId="LiveId" clId="{BD53261F-0264-4974-833A-AA83AF7FF0B6}" dt="2023-06-21T05:56:41.452" v="498"/>
          <ac:picMkLst>
            <pc:docMk/>
            <pc:sldMk cId="892267867" sldId="474"/>
            <ac:picMk id="12" creationId="{F291EE92-BEF0-B7BD-4824-C9CC53EC9169}"/>
          </ac:picMkLst>
        </pc:picChg>
        <pc:picChg chg="add mod">
          <ac:chgData name="Richard Chalk" userId="287f8aa4f4de1d19" providerId="LiveId" clId="{BD53261F-0264-4974-833A-AA83AF7FF0B6}" dt="2023-06-21T09:00:15.022" v="809" actId="1076"/>
          <ac:picMkLst>
            <pc:docMk/>
            <pc:sldMk cId="892267867" sldId="474"/>
            <ac:picMk id="14" creationId="{F3EEE21B-D3CD-1AE1-F19A-A094EFFCA046}"/>
          </ac:picMkLst>
        </pc:picChg>
        <pc:picChg chg="del">
          <ac:chgData name="Richard Chalk" userId="287f8aa4f4de1d19" providerId="LiveId" clId="{BD53261F-0264-4974-833A-AA83AF7FF0B6}" dt="2023-06-21T05:18:25.898" v="252" actId="478"/>
          <ac:picMkLst>
            <pc:docMk/>
            <pc:sldMk cId="892267867" sldId="474"/>
            <ac:picMk id="17" creationId="{229C80BF-A635-6C84-B4E9-10BA8B4465FD}"/>
          </ac:picMkLst>
        </pc:picChg>
        <pc:picChg chg="add del mod">
          <ac:chgData name="Richard Chalk" userId="287f8aa4f4de1d19" providerId="LiveId" clId="{BD53261F-0264-4974-833A-AA83AF7FF0B6}" dt="2023-06-21T05:25:13.822" v="380" actId="21"/>
          <ac:picMkLst>
            <pc:docMk/>
            <pc:sldMk cId="892267867" sldId="474"/>
            <ac:picMk id="1026" creationId="{EA39AEDB-6BC2-2B47-9B48-4BE19B3127FD}"/>
          </ac:picMkLst>
        </pc:picChg>
        <pc:cxnChg chg="add mod">
          <ac:chgData name="Richard Chalk" userId="287f8aa4f4de1d19" providerId="LiveId" clId="{BD53261F-0264-4974-833A-AA83AF7FF0B6}" dt="2023-06-21T05:18:53.423" v="256"/>
          <ac:cxnSpMkLst>
            <pc:docMk/>
            <pc:sldMk cId="892267867" sldId="474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09:08:33.452" v="970" actId="1038"/>
        <pc:sldMkLst>
          <pc:docMk/>
          <pc:sldMk cId="563439124" sldId="475"/>
        </pc:sldMkLst>
        <pc:spChg chg="del">
          <ac:chgData name="Richard Chalk" userId="287f8aa4f4de1d19" providerId="LiveId" clId="{BD53261F-0264-4974-833A-AA83AF7FF0B6}" dt="2023-06-21T05:57:26.009" v="514" actId="478"/>
          <ac:spMkLst>
            <pc:docMk/>
            <pc:sldMk cId="563439124" sldId="475"/>
            <ac:spMk id="2" creationId="{2CED0939-2445-F1A3-21AE-0A535344DD5D}"/>
          </ac:spMkLst>
        </pc:spChg>
        <pc:spChg chg="del">
          <ac:chgData name="Richard Chalk" userId="287f8aa4f4de1d19" providerId="LiveId" clId="{BD53261F-0264-4974-833A-AA83AF7FF0B6}" dt="2023-06-21T05:57:28.067" v="515" actId="478"/>
          <ac:spMkLst>
            <pc:docMk/>
            <pc:sldMk cId="563439124" sldId="475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8:26:55.443" v="636" actId="14100"/>
          <ac:spMkLst>
            <pc:docMk/>
            <pc:sldMk cId="563439124" sldId="475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08:58:54.450" v="778" actId="14861"/>
          <ac:spMkLst>
            <pc:docMk/>
            <pc:sldMk cId="563439124" sldId="475"/>
            <ac:spMk id="15" creationId="{42B56B94-D552-29EC-6D8B-B263E70EEFE6}"/>
          </ac:spMkLst>
        </pc:spChg>
        <pc:spChg chg="add mod">
          <ac:chgData name="Richard Chalk" userId="287f8aa4f4de1d19" providerId="LiveId" clId="{BD53261F-0264-4974-833A-AA83AF7FF0B6}" dt="2023-06-21T08:58:43.075" v="777" actId="14861"/>
          <ac:spMkLst>
            <pc:docMk/>
            <pc:sldMk cId="563439124" sldId="475"/>
            <ac:spMk id="16" creationId="{D77AC7A1-69C5-B256-3A80-8DBD2E083AA5}"/>
          </ac:spMkLst>
        </pc:spChg>
        <pc:spChg chg="add mod">
          <ac:chgData name="Richard Chalk" userId="287f8aa4f4de1d19" providerId="LiveId" clId="{BD53261F-0264-4974-833A-AA83AF7FF0B6}" dt="2023-06-21T08:59:06.620" v="779" actId="14861"/>
          <ac:spMkLst>
            <pc:docMk/>
            <pc:sldMk cId="563439124" sldId="475"/>
            <ac:spMk id="17" creationId="{9247FC16-CD2B-83AE-2055-71481D75B2DB}"/>
          </ac:spMkLst>
        </pc:spChg>
        <pc:spChg chg="add mod">
          <ac:chgData name="Richard Chalk" userId="287f8aa4f4de1d19" providerId="LiveId" clId="{BD53261F-0264-4974-833A-AA83AF7FF0B6}" dt="2023-06-21T08:59:12.090" v="780" actId="14861"/>
          <ac:spMkLst>
            <pc:docMk/>
            <pc:sldMk cId="563439124" sldId="475"/>
            <ac:spMk id="18" creationId="{CB38FC8C-D2AB-B839-9B95-074EE676BD83}"/>
          </ac:spMkLst>
        </pc:spChg>
        <pc:spChg chg="add mod">
          <ac:chgData name="Richard Chalk" userId="287f8aa4f4de1d19" providerId="LiveId" clId="{BD53261F-0264-4974-833A-AA83AF7FF0B6}" dt="2023-06-21T09:08:33.452" v="970" actId="1038"/>
          <ac:spMkLst>
            <pc:docMk/>
            <pc:sldMk cId="563439124" sldId="475"/>
            <ac:spMk id="19" creationId="{69553549-72ED-2138-823F-AB6566B8077A}"/>
          </ac:spMkLst>
        </pc:spChg>
        <pc:spChg chg="add del">
          <ac:chgData name="Richard Chalk" userId="287f8aa4f4de1d19" providerId="LiveId" clId="{BD53261F-0264-4974-833A-AA83AF7FF0B6}" dt="2023-06-21T08:58:23.791" v="776" actId="478"/>
          <ac:spMkLst>
            <pc:docMk/>
            <pc:sldMk cId="563439124" sldId="475"/>
            <ac:spMk id="21" creationId="{2211C4D0-201B-2BCC-AE45-EFF341C2275B}"/>
          </ac:spMkLst>
        </pc:sp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8" creationId="{A918CCB3-7AEB-91C5-989C-98B03633003B}"/>
          </ac:picMkLst>
        </pc:picChg>
        <pc:picChg chg="del">
          <ac:chgData name="Richard Chalk" userId="287f8aa4f4de1d19" providerId="LiveId" clId="{BD53261F-0264-4974-833A-AA83AF7FF0B6}" dt="2023-06-21T05:57:31.733" v="518" actId="478"/>
          <ac:picMkLst>
            <pc:docMk/>
            <pc:sldMk cId="563439124" sldId="475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2" creationId="{964978DE-38FD-E45C-17B2-BEDF096F1392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3" creationId="{C3D4A33C-346E-3361-7829-FE344409DD67}"/>
          </ac:picMkLst>
        </pc:picChg>
        <pc:picChg chg="add mod">
          <ac:chgData name="Richard Chalk" userId="287f8aa4f4de1d19" providerId="LiveId" clId="{BD53261F-0264-4974-833A-AA83AF7FF0B6}" dt="2023-06-21T09:08:33.452" v="970" actId="1038"/>
          <ac:picMkLst>
            <pc:docMk/>
            <pc:sldMk cId="563439124" sldId="475"/>
            <ac:picMk id="20" creationId="{0AB3BCD2-6FD1-72EC-C87D-3F00A078A0F3}"/>
          </ac:picMkLst>
        </pc:picChg>
        <pc:picChg chg="add del mod">
          <ac:chgData name="Richard Chalk" userId="287f8aa4f4de1d19" providerId="LiveId" clId="{BD53261F-0264-4974-833A-AA83AF7FF0B6}" dt="2023-06-21T05:58:33.854" v="527" actId="478"/>
          <ac:picMkLst>
            <pc:docMk/>
            <pc:sldMk cId="563439124" sldId="475"/>
            <ac:picMk id="2050" creationId="{925A7133-9F95-A76C-A114-92D1D4C2E13C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2052" creationId="{DD4506CC-DFD8-77B9-B05A-BB313EA6B9C9}"/>
          </ac:picMkLst>
        </pc:picChg>
        <pc:cxnChg chg="del">
          <ac:chgData name="Richard Chalk" userId="287f8aa4f4de1d19" providerId="LiveId" clId="{BD53261F-0264-4974-833A-AA83AF7FF0B6}" dt="2023-06-21T05:57:31.011" v="517" actId="478"/>
          <ac:cxnSpMkLst>
            <pc:docMk/>
            <pc:sldMk cId="563439124" sldId="47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12:51:10.554" v="2431" actId="6549"/>
        <pc:sldMkLst>
          <pc:docMk/>
          <pc:sldMk cId="4031707558" sldId="476"/>
        </pc:sldMkLst>
        <pc:spChg chg="mod">
          <ac:chgData name="Richard Chalk" userId="287f8aa4f4de1d19" providerId="LiveId" clId="{BD53261F-0264-4974-833A-AA83AF7FF0B6}" dt="2023-06-21T09:19:32.044" v="1014" actId="6549"/>
          <ac:spMkLst>
            <pc:docMk/>
            <pc:sldMk cId="4031707558" sldId="476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1:05:47.592" v="1466" actId="207"/>
          <ac:spMkLst>
            <pc:docMk/>
            <pc:sldMk cId="4031707558" sldId="476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9:01:15.889" v="820" actId="20577"/>
          <ac:spMkLst>
            <pc:docMk/>
            <pc:sldMk cId="4031707558" sldId="476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9:03:11.557" v="833" actId="478"/>
          <ac:spMkLst>
            <pc:docMk/>
            <pc:sldMk cId="4031707558" sldId="476"/>
            <ac:spMk id="13" creationId="{5CF27FB5-ED98-C38F-CDBF-D46947BB8F14}"/>
          </ac:spMkLst>
        </pc:spChg>
        <pc:spChg chg="add mod">
          <ac:chgData name="Richard Chalk" userId="287f8aa4f4de1d19" providerId="LiveId" clId="{BD53261F-0264-4974-833A-AA83AF7FF0B6}" dt="2023-06-21T09:16:57.847" v="1004" actId="1035"/>
          <ac:spMkLst>
            <pc:docMk/>
            <pc:sldMk cId="4031707558" sldId="476"/>
            <ac:spMk id="15" creationId="{224494BA-550F-E31C-2124-83DDE4ED3720}"/>
          </ac:spMkLst>
        </pc:spChg>
        <pc:spChg chg="add mod">
          <ac:chgData name="Richard Chalk" userId="287f8aa4f4de1d19" providerId="LiveId" clId="{BD53261F-0264-4974-833A-AA83AF7FF0B6}" dt="2023-06-21T10:04:50.807" v="1456" actId="207"/>
          <ac:spMkLst>
            <pc:docMk/>
            <pc:sldMk cId="4031707558" sldId="476"/>
            <ac:spMk id="17" creationId="{B26AB41B-4B6F-4DD4-94E4-D10A41809965}"/>
          </ac:spMkLst>
        </pc:spChg>
        <pc:spChg chg="add mod">
          <ac:chgData name="Richard Chalk" userId="287f8aa4f4de1d19" providerId="LiveId" clId="{BD53261F-0264-4974-833A-AA83AF7FF0B6}" dt="2023-06-21T10:04:57.692" v="1457" actId="207"/>
          <ac:spMkLst>
            <pc:docMk/>
            <pc:sldMk cId="4031707558" sldId="476"/>
            <ac:spMk id="18" creationId="{2792C14D-24DC-AFA9-E3FF-6129920D5213}"/>
          </ac:spMkLst>
        </pc:spChg>
        <pc:spChg chg="add mod">
          <ac:chgData name="Richard Chalk" userId="287f8aa4f4de1d19" providerId="LiveId" clId="{BD53261F-0264-4974-833A-AA83AF7FF0B6}" dt="2023-06-21T10:05:03.733" v="1458" actId="207"/>
          <ac:spMkLst>
            <pc:docMk/>
            <pc:sldMk cId="4031707558" sldId="476"/>
            <ac:spMk id="19" creationId="{4912EBB0-76F4-9205-033F-A70FDEFC0A24}"/>
          </ac:spMkLst>
        </pc:spChg>
        <pc:spChg chg="add mod">
          <ac:chgData name="Richard Chalk" userId="287f8aa4f4de1d19" providerId="LiveId" clId="{BD53261F-0264-4974-833A-AA83AF7FF0B6}" dt="2023-06-21T10:05:10.249" v="1459" actId="207"/>
          <ac:spMkLst>
            <pc:docMk/>
            <pc:sldMk cId="4031707558" sldId="476"/>
            <ac:spMk id="20" creationId="{2A59015F-9B46-EFE3-3A35-A5D6592A6630}"/>
          </ac:spMkLst>
        </pc:spChg>
        <pc:picChg chg="del">
          <ac:chgData name="Richard Chalk" userId="287f8aa4f4de1d19" providerId="LiveId" clId="{BD53261F-0264-4974-833A-AA83AF7FF0B6}" dt="2023-06-21T09:01:45.780" v="822" actId="478"/>
          <ac:picMkLst>
            <pc:docMk/>
            <pc:sldMk cId="4031707558" sldId="476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9:03:54.207" v="835" actId="478"/>
          <ac:picMkLst>
            <pc:docMk/>
            <pc:sldMk cId="4031707558" sldId="476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9:03:55.235" v="836" actId="478"/>
          <ac:picMkLst>
            <pc:docMk/>
            <pc:sldMk cId="4031707558" sldId="476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9:10:01.331" v="980" actId="14100"/>
          <ac:picMkLst>
            <pc:docMk/>
            <pc:sldMk cId="4031707558" sldId="476"/>
            <ac:picMk id="12" creationId="{11805E21-785A-35E6-4E26-81D769067897}"/>
          </ac:picMkLst>
        </pc:picChg>
        <pc:picChg chg="del">
          <ac:chgData name="Richard Chalk" userId="287f8aa4f4de1d19" providerId="LiveId" clId="{BD53261F-0264-4974-833A-AA83AF7FF0B6}" dt="2023-06-21T09:03:11.557" v="833" actId="478"/>
          <ac:picMkLst>
            <pc:docMk/>
            <pc:sldMk cId="4031707558" sldId="476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09:21:56.520" v="1066" actId="1076"/>
          <ac:picMkLst>
            <pc:docMk/>
            <pc:sldMk cId="4031707558" sldId="476"/>
            <ac:picMk id="16" creationId="{486EC01A-9F67-0616-C4D3-52591F04EFAF}"/>
          </ac:picMkLst>
        </pc:picChg>
        <pc:picChg chg="add del mod">
          <ac:chgData name="Richard Chalk" userId="287f8aa4f4de1d19" providerId="LiveId" clId="{BD53261F-0264-4974-833A-AA83AF7FF0B6}" dt="2023-06-21T09:09:45.460" v="975" actId="478"/>
          <ac:picMkLst>
            <pc:docMk/>
            <pc:sldMk cId="4031707558" sldId="476"/>
            <ac:picMk id="4098" creationId="{54150497-D9CB-EBE7-96A6-ADEEE3B60D2E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40:45.537" v="2189" actId="113"/>
        <pc:sldMkLst>
          <pc:docMk/>
          <pc:sldMk cId="3854563775" sldId="477"/>
        </pc:sldMkLst>
        <pc:spChg chg="mod">
          <ac:chgData name="Richard Chalk" userId="287f8aa4f4de1d19" providerId="LiveId" clId="{BD53261F-0264-4974-833A-AA83AF7FF0B6}" dt="2023-06-21T12:40:12.463" v="2176" actId="207"/>
          <ac:spMkLst>
            <pc:docMk/>
            <pc:sldMk cId="3854563775" sldId="477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0:45.537" v="2189" actId="113"/>
          <ac:spMkLst>
            <pc:docMk/>
            <pc:sldMk cId="3854563775" sldId="477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2.284" v="1715" actId="20577"/>
          <ac:spMkLst>
            <pc:docMk/>
            <pc:sldMk cId="3854563775" sldId="477"/>
            <ac:spMk id="7" creationId="{EBD62573-4B50-EAD6-8C7E-C3AE6A9F45B4}"/>
          </ac:spMkLst>
        </pc:spChg>
        <pc:spChg chg="del mod">
          <ac:chgData name="Richard Chalk" userId="287f8aa4f4de1d19" providerId="LiveId" clId="{BD53261F-0264-4974-833A-AA83AF7FF0B6}" dt="2023-06-21T11:11:20.714" v="1510" actId="478"/>
          <ac:spMkLst>
            <pc:docMk/>
            <pc:sldMk cId="3854563775" sldId="477"/>
            <ac:spMk id="13" creationId="{5CF27FB5-ED98-C38F-CDBF-D46947BB8F14}"/>
          </ac:spMkLst>
        </pc:spChg>
        <pc:picChg chg="del">
          <ac:chgData name="Richard Chalk" userId="287f8aa4f4de1d19" providerId="LiveId" clId="{BD53261F-0264-4974-833A-AA83AF7FF0B6}" dt="2023-06-21T11:10:14.332" v="1498" actId="478"/>
          <ac:picMkLst>
            <pc:docMk/>
            <pc:sldMk cId="3854563775" sldId="477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11:11:15.512" v="1506" actId="478"/>
          <ac:picMkLst>
            <pc:docMk/>
            <pc:sldMk cId="3854563775" sldId="477"/>
            <ac:picMk id="10" creationId="{8468BF85-5761-0A34-326E-206C9D75D00D}"/>
          </ac:picMkLst>
        </pc:picChg>
        <pc:picChg chg="del mod">
          <ac:chgData name="Richard Chalk" userId="287f8aa4f4de1d19" providerId="LiveId" clId="{BD53261F-0264-4974-833A-AA83AF7FF0B6}" dt="2023-06-21T11:12:55.913" v="1531" actId="478"/>
          <ac:picMkLst>
            <pc:docMk/>
            <pc:sldMk cId="3854563775" sldId="477"/>
            <ac:picMk id="11" creationId="{FB8FC169-B893-869F-1AE2-8B680A6044DA}"/>
          </ac:picMkLst>
        </pc:picChg>
        <pc:picChg chg="del">
          <ac:chgData name="Richard Chalk" userId="287f8aa4f4de1d19" providerId="LiveId" clId="{BD53261F-0264-4974-833A-AA83AF7FF0B6}" dt="2023-06-21T11:11:18.839" v="1508" actId="478"/>
          <ac:picMkLst>
            <pc:docMk/>
            <pc:sldMk cId="3854563775" sldId="477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11:14:37.303" v="1561" actId="1036"/>
          <ac:picMkLst>
            <pc:docMk/>
            <pc:sldMk cId="3854563775" sldId="477"/>
            <ac:picMk id="5122" creationId="{D7FB2EDE-0D21-03E5-7B91-BE3D326B1241}"/>
          </ac:picMkLst>
        </pc:picChg>
      </pc:sldChg>
      <pc:sldChg chg="addSp modSp add mod modNotesTx">
        <pc:chgData name="Richard Chalk" userId="287f8aa4f4de1d19" providerId="LiveId" clId="{BD53261F-0264-4974-833A-AA83AF7FF0B6}" dt="2023-06-21T12:41:39.283" v="2199" actId="207"/>
        <pc:sldMkLst>
          <pc:docMk/>
          <pc:sldMk cId="3481574009" sldId="478"/>
        </pc:sldMkLst>
        <pc:spChg chg="mod">
          <ac:chgData name="Richard Chalk" userId="287f8aa4f4de1d19" providerId="LiveId" clId="{BD53261F-0264-4974-833A-AA83AF7FF0B6}" dt="2023-06-21T12:41:39.283" v="2199" actId="207"/>
          <ac:spMkLst>
            <pc:docMk/>
            <pc:sldMk cId="3481574009" sldId="478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1:35.259" v="2198" actId="207"/>
          <ac:spMkLst>
            <pc:docMk/>
            <pc:sldMk cId="3481574009" sldId="478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6.533" v="1718" actId="20577"/>
          <ac:spMkLst>
            <pc:docMk/>
            <pc:sldMk cId="3481574009" sldId="478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11:22:02.856" v="1711" actId="1035"/>
          <ac:spMkLst>
            <pc:docMk/>
            <pc:sldMk cId="3481574009" sldId="478"/>
            <ac:spMk id="8" creationId="{1302565E-423A-49CC-24DD-6B51D6C6573A}"/>
          </ac:spMkLst>
        </pc:spChg>
      </pc:sldChg>
      <pc:sldChg chg="addSp delSp modSp add mod modNotesTx">
        <pc:chgData name="Richard Chalk" userId="287f8aa4f4de1d19" providerId="LiveId" clId="{BD53261F-0264-4974-833A-AA83AF7FF0B6}" dt="2023-06-21T12:16:13.474" v="1887"/>
        <pc:sldMkLst>
          <pc:docMk/>
          <pc:sldMk cId="2744653544" sldId="479"/>
        </pc:sldMkLst>
        <pc:spChg chg="mod">
          <ac:chgData name="Richard Chalk" userId="287f8aa4f4de1d19" providerId="LiveId" clId="{BD53261F-0264-4974-833A-AA83AF7FF0B6}" dt="2023-06-21T11:27:36.874" v="1800" actId="20577"/>
          <ac:spMkLst>
            <pc:docMk/>
            <pc:sldMk cId="2744653544" sldId="479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13:50.720" v="1845" actId="6549"/>
          <ac:spMkLst>
            <pc:docMk/>
            <pc:sldMk cId="2744653544" sldId="479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52.096" v="1721" actId="20577"/>
          <ac:spMkLst>
            <pc:docMk/>
            <pc:sldMk cId="2744653544" sldId="479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1:28:01.082" v="1804" actId="478"/>
          <ac:spMkLst>
            <pc:docMk/>
            <pc:sldMk cId="2744653544" sldId="479"/>
            <ac:spMk id="8" creationId="{1302565E-423A-49CC-24DD-6B51D6C6573A}"/>
          </ac:spMkLst>
        </pc:spChg>
        <pc:spChg chg="add mod">
          <ac:chgData name="Richard Chalk" userId="287f8aa4f4de1d19" providerId="LiveId" clId="{BD53261F-0264-4974-833A-AA83AF7FF0B6}" dt="2023-06-21T12:13:55.973" v="1846" actId="207"/>
          <ac:spMkLst>
            <pc:docMk/>
            <pc:sldMk cId="2744653544" sldId="479"/>
            <ac:spMk id="9" creationId="{554B03FD-552D-F75B-842D-DFE7E0B0D29E}"/>
          </ac:spMkLst>
        </pc:spChg>
        <pc:picChg chg="add mod">
          <ac:chgData name="Richard Chalk" userId="287f8aa4f4de1d19" providerId="LiveId" clId="{BD53261F-0264-4974-833A-AA83AF7FF0B6}" dt="2023-06-21T12:13:43.099" v="1842" actId="1076"/>
          <ac:picMkLst>
            <pc:docMk/>
            <pc:sldMk cId="2744653544" sldId="479"/>
            <ac:picMk id="10" creationId="{449EAFC7-6C33-ACF0-38BE-6BAC8B978DFB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27.823" v="2501" actId="20577"/>
        <pc:sldMkLst>
          <pc:docMk/>
          <pc:sldMk cId="2344539393" sldId="480"/>
        </pc:sldMkLst>
        <pc:spChg chg="mod">
          <ac:chgData name="Richard Chalk" userId="287f8aa4f4de1d19" providerId="LiveId" clId="{BD53261F-0264-4974-833A-AA83AF7FF0B6}" dt="2023-06-21T12:43:06.197" v="2200" actId="113"/>
          <ac:spMkLst>
            <pc:docMk/>
            <pc:sldMk cId="2344539393" sldId="480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3:25.366" v="2201" actId="113"/>
          <ac:spMkLst>
            <pc:docMk/>
            <pc:sldMk cId="2344539393" sldId="480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34:47.611" v="2127" actId="20577"/>
          <ac:spMkLst>
            <pc:docMk/>
            <pc:sldMk cId="2344539393" sldId="480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2:18:06.214" v="1888" actId="478"/>
          <ac:spMkLst>
            <pc:docMk/>
            <pc:sldMk cId="2344539393" sldId="480"/>
            <ac:spMk id="9" creationId="{554B03FD-552D-F75B-842D-DFE7E0B0D29E}"/>
          </ac:spMkLst>
        </pc:spChg>
        <pc:spChg chg="add mod">
          <ac:chgData name="Richard Chalk" userId="287f8aa4f4de1d19" providerId="LiveId" clId="{BD53261F-0264-4974-833A-AA83AF7FF0B6}" dt="2023-06-21T12:50:54.617" v="2430" actId="113"/>
          <ac:spMkLst>
            <pc:docMk/>
            <pc:sldMk cId="2344539393" sldId="480"/>
            <ac:spMk id="11" creationId="{EEFAA0DB-7056-DED2-21B6-A7F3210D3E04}"/>
          </ac:spMkLst>
        </pc:spChg>
        <pc:spChg chg="add del mod">
          <ac:chgData name="Richard Chalk" userId="287f8aa4f4de1d19" providerId="LiveId" clId="{BD53261F-0264-4974-833A-AA83AF7FF0B6}" dt="2023-06-21T12:22:27.364" v="2038"/>
          <ac:spMkLst>
            <pc:docMk/>
            <pc:sldMk cId="2344539393" sldId="480"/>
            <ac:spMk id="13" creationId="{FC21145F-D922-E94E-E488-9A28087F9BCB}"/>
          </ac:spMkLst>
        </pc:spChg>
        <pc:picChg chg="add del mod">
          <ac:chgData name="Richard Chalk" userId="287f8aa4f4de1d19" providerId="LiveId" clId="{BD53261F-0264-4974-833A-AA83AF7FF0B6}" dt="2023-06-21T12:34:22.954" v="2103" actId="478"/>
          <ac:picMkLst>
            <pc:docMk/>
            <pc:sldMk cId="2344539393" sldId="480"/>
            <ac:picMk id="8" creationId="{6401E850-11DC-5186-AC28-7512175CFD03}"/>
          </ac:picMkLst>
        </pc:picChg>
        <pc:picChg chg="del">
          <ac:chgData name="Richard Chalk" userId="287f8aa4f4de1d19" providerId="LiveId" clId="{BD53261F-0264-4974-833A-AA83AF7FF0B6}" dt="2023-06-21T12:18:06.214" v="1888" actId="478"/>
          <ac:picMkLst>
            <pc:docMk/>
            <pc:sldMk cId="2344539393" sldId="480"/>
            <ac:picMk id="10" creationId="{449EAFC7-6C33-ACF0-38BE-6BAC8B978DFB}"/>
          </ac:picMkLst>
        </pc:picChg>
        <pc:picChg chg="add mod">
          <ac:chgData name="Richard Chalk" userId="287f8aa4f4de1d19" providerId="LiveId" clId="{BD53261F-0264-4974-833A-AA83AF7FF0B6}" dt="2023-06-21T12:23:03.424" v="2076" actId="1076"/>
          <ac:picMkLst>
            <pc:docMk/>
            <pc:sldMk cId="2344539393" sldId="480"/>
            <ac:picMk id="12" creationId="{CD5C74E2-59EF-594F-99C7-F928BD5F82C9}"/>
          </ac:picMkLst>
        </pc:picChg>
        <pc:picChg chg="add del mod">
          <ac:chgData name="Richard Chalk" userId="287f8aa4f4de1d19" providerId="LiveId" clId="{BD53261F-0264-4974-833A-AA83AF7FF0B6}" dt="2023-06-21T12:22:27.364" v="2038"/>
          <ac:picMkLst>
            <pc:docMk/>
            <pc:sldMk cId="2344539393" sldId="480"/>
            <ac:picMk id="14" creationId="{DF6B7EAB-2C0C-3AEA-A503-CDB6D9B62287}"/>
          </ac:picMkLst>
        </pc:picChg>
        <pc:picChg chg="add mod">
          <ac:chgData name="Richard Chalk" userId="287f8aa4f4de1d19" providerId="LiveId" clId="{BD53261F-0264-4974-833A-AA83AF7FF0B6}" dt="2023-06-21T12:23:57.889" v="2102" actId="1038"/>
          <ac:picMkLst>
            <pc:docMk/>
            <pc:sldMk cId="2344539393" sldId="480"/>
            <ac:picMk id="15" creationId="{7E40D072-AAF1-1744-C804-448E1A92BC0A}"/>
          </ac:picMkLst>
        </pc:picChg>
        <pc:picChg chg="add mod">
          <ac:chgData name="Richard Chalk" userId="287f8aa4f4de1d19" providerId="LiveId" clId="{BD53261F-0264-4974-833A-AA83AF7FF0B6}" dt="2023-06-21T12:23:51.048" v="2094" actId="1076"/>
          <ac:picMkLst>
            <pc:docMk/>
            <pc:sldMk cId="2344539393" sldId="480"/>
            <ac:picMk id="16" creationId="{3FD15BD5-5F25-770E-DB28-911520266464}"/>
          </ac:picMkLst>
        </pc:picChg>
        <pc:picChg chg="add mod">
          <ac:chgData name="Richard Chalk" userId="287f8aa4f4de1d19" providerId="LiveId" clId="{BD53261F-0264-4974-833A-AA83AF7FF0B6}" dt="2023-06-21T12:23:46.576" v="2090" actId="1076"/>
          <ac:picMkLst>
            <pc:docMk/>
            <pc:sldMk cId="2344539393" sldId="480"/>
            <ac:picMk id="17" creationId="{B676C378-EED9-0137-0646-955F744C0705}"/>
          </ac:picMkLst>
        </pc:picChg>
        <pc:picChg chg="add mod">
          <ac:chgData name="Richard Chalk" userId="287f8aa4f4de1d19" providerId="LiveId" clId="{BD53261F-0264-4974-833A-AA83AF7FF0B6}" dt="2023-06-21T12:23:45.267" v="2089" actId="1076"/>
          <ac:picMkLst>
            <pc:docMk/>
            <pc:sldMk cId="2344539393" sldId="480"/>
            <ac:picMk id="18" creationId="{3CD0ADFD-2E7B-7E62-2E18-7BE574ABDA43}"/>
          </ac:picMkLst>
        </pc:picChg>
        <pc:picChg chg="add mod">
          <ac:chgData name="Richard Chalk" userId="287f8aa4f4de1d19" providerId="LiveId" clId="{BD53261F-0264-4974-833A-AA83AF7FF0B6}" dt="2023-06-21T12:34:38.678" v="2118" actId="1037"/>
          <ac:picMkLst>
            <pc:docMk/>
            <pc:sldMk cId="2344539393" sldId="480"/>
            <ac:picMk id="19" creationId="{B4F577E1-1CAD-B988-B0DD-5039876FD922}"/>
          </ac:picMkLst>
        </pc:picChg>
        <pc:picChg chg="mod">
          <ac:chgData name="Richard Chalk" userId="287f8aa4f4de1d19" providerId="LiveId" clId="{BD53261F-0264-4974-833A-AA83AF7FF0B6}" dt="2023-06-21T12:23:49.961" v="2093" actId="1076"/>
          <ac:picMkLst>
            <pc:docMk/>
            <pc:sldMk cId="2344539393" sldId="480"/>
            <ac:picMk id="5122" creationId="{D7FB2EDE-0D21-03E5-7B91-BE3D326B1241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46.378" v="2505" actId="6549"/>
        <pc:sldMkLst>
          <pc:docMk/>
          <pc:sldMk cId="2036756973" sldId="481"/>
        </pc:sldMkLst>
        <pc:spChg chg="mod">
          <ac:chgData name="Richard Chalk" userId="287f8aa4f4de1d19" providerId="LiveId" clId="{BD53261F-0264-4974-833A-AA83AF7FF0B6}" dt="2023-06-21T12:47:19.861" v="2348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50:06.656" v="2423" actId="14100"/>
          <ac:spMkLst>
            <pc:docMk/>
            <pc:sldMk cId="2036756973" sldId="481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45:02.418" v="2234" actId="6549"/>
          <ac:spMkLst>
            <pc:docMk/>
            <pc:sldMk cId="2036756973" sldId="481"/>
            <ac:spMk id="7" creationId="{EBD62573-4B50-EAD6-8C7E-C3AE6A9F45B4}"/>
          </ac:spMkLst>
        </pc:spChg>
        <pc:graphicFrameChg chg="add del mod">
          <ac:chgData name="Richard Chalk" userId="287f8aa4f4de1d19" providerId="LiveId" clId="{BD53261F-0264-4974-833A-AA83AF7FF0B6}" dt="2023-06-21T12:45:28.638" v="2236"/>
          <ac:graphicFrameMkLst>
            <pc:docMk/>
            <pc:sldMk cId="2036756973" sldId="481"/>
            <ac:graphicFrameMk id="8" creationId="{65D643C0-2D91-5B44-7515-1D2AFFF709F9}"/>
          </ac:graphicFrameMkLst>
        </pc:graphicFrameChg>
        <pc:picChg chg="add del mod">
          <ac:chgData name="Richard Chalk" userId="287f8aa4f4de1d19" providerId="LiveId" clId="{BD53261F-0264-4974-833A-AA83AF7FF0B6}" dt="2023-06-21T12:50:09.076" v="2424" actId="478"/>
          <ac:picMkLst>
            <pc:docMk/>
            <pc:sldMk cId="2036756973" sldId="481"/>
            <ac:picMk id="9" creationId="{E9FDEC51-DC6E-113E-AC04-D69486906B4B}"/>
          </ac:picMkLst>
        </pc:picChg>
        <pc:picChg chg="add mod">
          <ac:chgData name="Richard Chalk" userId="287f8aa4f4de1d19" providerId="LiveId" clId="{BD53261F-0264-4974-833A-AA83AF7FF0B6}" dt="2023-06-21T12:50:16.674" v="2426" actId="1076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BD53261F-0264-4974-833A-AA83AF7FF0B6}" dt="2023-06-21T12:47:43.711" v="2351" actId="478"/>
          <ac:picMkLst>
            <pc:docMk/>
            <pc:sldMk cId="2036756973" sldId="481"/>
            <ac:picMk id="16" creationId="{486EC01A-9F67-0616-C4D3-52591F04EFAF}"/>
          </ac:picMkLst>
        </pc:picChg>
      </pc:sldChg>
    </pc:docChg>
  </pc:docChgLst>
  <pc:docChgLst>
    <pc:chgData name="Richard Chalk" userId="287f8aa4f4de1d19" providerId="LiveId" clId="{2D1C85F3-D4D6-46D8-9ACA-2640575278F5}"/>
    <pc:docChg chg="undo custSel addSld delSld modSld">
      <pc:chgData name="Richard Chalk" userId="287f8aa4f4de1d19" providerId="LiveId" clId="{2D1C85F3-D4D6-46D8-9ACA-2640575278F5}" dt="2023-08-16T12:53:53.552" v="706" actId="1035"/>
      <pc:docMkLst>
        <pc:docMk/>
      </pc:docMkLst>
      <pc:sldChg chg="modSp mod">
        <pc:chgData name="Richard Chalk" userId="287f8aa4f4de1d19" providerId="LiveId" clId="{2D1C85F3-D4D6-46D8-9ACA-2640575278F5}" dt="2023-07-31T05:51:39.095" v="148" actId="207"/>
        <pc:sldMkLst>
          <pc:docMk/>
          <pc:sldMk cId="1256632380" sldId="265"/>
        </pc:sldMkLst>
        <pc:spChg chg="mod">
          <ac:chgData name="Richard Chalk" userId="287f8aa4f4de1d19" providerId="LiveId" clId="{2D1C85F3-D4D6-46D8-9ACA-2640575278F5}" dt="2023-07-31T05:51:39.095" v="148" actId="207"/>
          <ac:spMkLst>
            <pc:docMk/>
            <pc:sldMk cId="1256632380" sldId="265"/>
            <ac:spMk id="129" creationId="{00000000-0000-0000-0000-000000000000}"/>
          </ac:spMkLst>
        </pc:spChg>
      </pc:sldChg>
      <pc:sldChg chg="del modNotesTx">
        <pc:chgData name="Richard Chalk" userId="287f8aa4f4de1d19" providerId="LiveId" clId="{2D1C85F3-D4D6-46D8-9ACA-2640575278F5}" dt="2023-07-31T04:43:31.710" v="10" actId="47"/>
        <pc:sldMkLst>
          <pc:docMk/>
          <pc:sldMk cId="2307424035" sldId="266"/>
        </pc:sldMkLst>
      </pc:sldChg>
      <pc:sldChg chg="modSp add mod">
        <pc:chgData name="Richard Chalk" userId="287f8aa4f4de1d19" providerId="LiveId" clId="{2D1C85F3-D4D6-46D8-9ACA-2640575278F5}" dt="2023-07-31T04:44:02.223" v="26" actId="207"/>
        <pc:sldMkLst>
          <pc:docMk/>
          <pc:sldMk cId="243450459" sldId="267"/>
        </pc:sldMkLst>
        <pc:spChg chg="mod">
          <ac:chgData name="Richard Chalk" userId="287f8aa4f4de1d19" providerId="LiveId" clId="{2D1C85F3-D4D6-46D8-9ACA-2640575278F5}" dt="2023-07-31T04:44:02.223" v="26" actId="207"/>
          <ac:spMkLst>
            <pc:docMk/>
            <pc:sldMk cId="243450459" sldId="267"/>
            <ac:spMk id="159" creationId="{00000000-0000-0000-0000-000000000000}"/>
          </ac:spMkLst>
        </pc:spChg>
      </pc:sldChg>
      <pc:sldChg chg="add del">
        <pc:chgData name="Richard Chalk" userId="287f8aa4f4de1d19" providerId="LiveId" clId="{2D1C85F3-D4D6-46D8-9ACA-2640575278F5}" dt="2023-07-31T04:42:56.301" v="3"/>
        <pc:sldMkLst>
          <pc:docMk/>
          <pc:sldMk cId="2218300170" sldId="267"/>
        </pc:sldMkLst>
      </pc:sldChg>
      <pc:sldChg chg="del modNotesTx">
        <pc:chgData name="Richard Chalk" userId="287f8aa4f4de1d19" providerId="LiveId" clId="{2D1C85F3-D4D6-46D8-9ACA-2640575278F5}" dt="2023-08-04T05:22:26.393" v="276" actId="47"/>
        <pc:sldMkLst>
          <pc:docMk/>
          <pc:sldMk cId="603092959" sldId="271"/>
        </pc:sldMkLst>
      </pc:sldChg>
      <pc:sldChg chg="addSp delSp modSp">
        <pc:chgData name="Richard Chalk" userId="287f8aa4f4de1d19" providerId="LiveId" clId="{2D1C85F3-D4D6-46D8-9ACA-2640575278F5}" dt="2023-07-31T04:42:31.371" v="1"/>
        <pc:sldMkLst>
          <pc:docMk/>
          <pc:sldMk cId="3673019826" sldId="519"/>
        </pc:sldMkLst>
        <pc:spChg chg="add del mod">
          <ac:chgData name="Richard Chalk" userId="287f8aa4f4de1d19" providerId="LiveId" clId="{2D1C85F3-D4D6-46D8-9ACA-2640575278F5}" dt="2023-07-31T04:42:31.371" v="1"/>
          <ac:spMkLst>
            <pc:docMk/>
            <pc:sldMk cId="3673019826" sldId="519"/>
            <ac:spMk id="2" creationId="{C65315F1-5AA8-52A2-193E-D3F23C3E5EA0}"/>
          </ac:spMkLst>
        </pc:spChg>
        <pc:picChg chg="add del mod">
          <ac:chgData name="Richard Chalk" userId="287f8aa4f4de1d19" providerId="LiveId" clId="{2D1C85F3-D4D6-46D8-9ACA-2640575278F5}" dt="2023-07-31T04:42:31.371" v="1"/>
          <ac:picMkLst>
            <pc:docMk/>
            <pc:sldMk cId="3673019826" sldId="519"/>
            <ac:picMk id="3" creationId="{C74A0812-B84F-FC79-BEB4-AAB1E31087D5}"/>
          </ac:picMkLst>
        </pc:picChg>
      </pc:sldChg>
      <pc:sldChg chg="modSp mod">
        <pc:chgData name="Richard Chalk" userId="287f8aa4f4de1d19" providerId="LiveId" clId="{2D1C85F3-D4D6-46D8-9ACA-2640575278F5}" dt="2023-08-16T12:39:49.278" v="385" actId="113"/>
        <pc:sldMkLst>
          <pc:docMk/>
          <pc:sldMk cId="502136373" sldId="533"/>
        </pc:sldMkLst>
        <pc:spChg chg="mod">
          <ac:chgData name="Richard Chalk" userId="287f8aa4f4de1d19" providerId="LiveId" clId="{2D1C85F3-D4D6-46D8-9ACA-2640575278F5}" dt="2023-08-16T12:39:49.278" v="385" actId="113"/>
          <ac:spMkLst>
            <pc:docMk/>
            <pc:sldMk cId="502136373" sldId="533"/>
            <ac:spMk id="2" creationId="{2CED0939-2445-F1A3-21AE-0A535344DD5D}"/>
          </ac:spMkLst>
        </pc:spChg>
      </pc:sldChg>
      <pc:sldChg chg="addSp modSp mod modNotesTx">
        <pc:chgData name="Richard Chalk" userId="287f8aa4f4de1d19" providerId="LiveId" clId="{2D1C85F3-D4D6-46D8-9ACA-2640575278F5}" dt="2023-07-31T05:34:18.967" v="138" actId="20577"/>
        <pc:sldMkLst>
          <pc:docMk/>
          <pc:sldMk cId="3436339194" sldId="540"/>
        </pc:sldMkLst>
        <pc:spChg chg="add mod">
          <ac:chgData name="Richard Chalk" userId="287f8aa4f4de1d19" providerId="LiveId" clId="{2D1C85F3-D4D6-46D8-9ACA-2640575278F5}" dt="2023-07-31T05:33:13.319" v="28" actId="1076"/>
          <ac:spMkLst>
            <pc:docMk/>
            <pc:sldMk cId="3436339194" sldId="540"/>
            <ac:spMk id="2" creationId="{B42DF5FC-31D7-3381-88B4-5D4BA1BD3BC1}"/>
          </ac:spMkLst>
        </pc:spChg>
        <pc:picChg chg="add mod">
          <ac:chgData name="Richard Chalk" userId="287f8aa4f4de1d19" providerId="LiveId" clId="{2D1C85F3-D4D6-46D8-9ACA-2640575278F5}" dt="2023-07-31T05:33:13.319" v="28" actId="1076"/>
          <ac:picMkLst>
            <pc:docMk/>
            <pc:sldMk cId="3436339194" sldId="540"/>
            <ac:picMk id="5" creationId="{1C81842B-817A-CAEC-9827-4D8C753AFE5D}"/>
          </ac:picMkLst>
        </pc:picChg>
      </pc:sldChg>
      <pc:sldChg chg="add">
        <pc:chgData name="Richard Chalk" userId="287f8aa4f4de1d19" providerId="LiveId" clId="{2D1C85F3-D4D6-46D8-9ACA-2640575278F5}" dt="2023-08-04T05:22:24.029" v="275"/>
        <pc:sldMkLst>
          <pc:docMk/>
          <pc:sldMk cId="3224119429" sldId="559"/>
        </pc:sldMkLst>
      </pc:sldChg>
      <pc:sldChg chg="addSp delSp modSp add mod modNotesTx">
        <pc:chgData name="Richard Chalk" userId="287f8aa4f4de1d19" providerId="LiveId" clId="{2D1C85F3-D4D6-46D8-9ACA-2640575278F5}" dt="2023-08-16T12:53:53.552" v="706" actId="1035"/>
        <pc:sldMkLst>
          <pc:docMk/>
          <pc:sldMk cId="770896009" sldId="560"/>
        </pc:sldMkLst>
        <pc:spChg chg="mod">
          <ac:chgData name="Richard Chalk" userId="287f8aa4f4de1d19" providerId="LiveId" clId="{2D1C85F3-D4D6-46D8-9ACA-2640575278F5}" dt="2023-08-16T12:48:50.349" v="659" actId="20577"/>
          <ac:spMkLst>
            <pc:docMk/>
            <pc:sldMk cId="770896009" sldId="560"/>
            <ac:spMk id="2" creationId="{2CED0939-2445-F1A3-21AE-0A535344DD5D}"/>
          </ac:spMkLst>
        </pc:spChg>
        <pc:spChg chg="del">
          <ac:chgData name="Richard Chalk" userId="287f8aa4f4de1d19" providerId="LiveId" clId="{2D1C85F3-D4D6-46D8-9ACA-2640575278F5}" dt="2023-08-16T12:41:29.906" v="400" actId="478"/>
          <ac:spMkLst>
            <pc:docMk/>
            <pc:sldMk cId="770896009" sldId="560"/>
            <ac:spMk id="3" creationId="{173D56EC-57A4-FE19-1901-5242223ADD72}"/>
          </ac:spMkLst>
        </pc:spChg>
        <pc:spChg chg="mod">
          <ac:chgData name="Richard Chalk" userId="287f8aa4f4de1d19" providerId="LiveId" clId="{2D1C85F3-D4D6-46D8-9ACA-2640575278F5}" dt="2023-08-16T12:40:44.743" v="395" actId="5793"/>
          <ac:spMkLst>
            <pc:docMk/>
            <pc:sldMk cId="770896009" sldId="560"/>
            <ac:spMk id="7" creationId="{EBD62573-4B50-EAD6-8C7E-C3AE6A9F45B4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1" creationId="{4B7F2A5A-42A6-BEEB-4824-BDA3A297E7FB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2" creationId="{D875D403-8D89-3749-453A-889E6ECF979E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3" creationId="{156286BE-CE55-3F9D-5C68-46688D9BA6B2}"/>
          </ac:spMkLst>
        </pc:spChg>
        <pc:spChg chg="add mod">
          <ac:chgData name="Richard Chalk" userId="287f8aa4f4de1d19" providerId="LiveId" clId="{2D1C85F3-D4D6-46D8-9ACA-2640575278F5}" dt="2023-08-16T12:53:53.552" v="706" actId="1035"/>
          <ac:spMkLst>
            <pc:docMk/>
            <pc:sldMk cId="770896009" sldId="560"/>
            <ac:spMk id="14" creationId="{60804C1C-FAA9-2A21-AFAB-CBEE8A3F8667}"/>
          </ac:spMkLst>
        </pc:spChg>
        <pc:spChg chg="add del mod">
          <ac:chgData name="Richard Chalk" userId="287f8aa4f4de1d19" providerId="LiveId" clId="{2D1C85F3-D4D6-46D8-9ACA-2640575278F5}" dt="2023-08-16T12:49:28.068" v="662" actId="478"/>
          <ac:spMkLst>
            <pc:docMk/>
            <pc:sldMk cId="770896009" sldId="560"/>
            <ac:spMk id="18" creationId="{5766E6F3-AA1E-224E-A9F7-49F972BF13F8}"/>
          </ac:spMkLst>
        </pc:spChg>
        <pc:spChg chg="add mod">
          <ac:chgData name="Richard Chalk" userId="287f8aa4f4de1d19" providerId="LiveId" clId="{2D1C85F3-D4D6-46D8-9ACA-2640575278F5}" dt="2023-08-16T12:53:41.472" v="689" actId="14100"/>
          <ac:spMkLst>
            <pc:docMk/>
            <pc:sldMk cId="770896009" sldId="560"/>
            <ac:spMk id="21" creationId="{EFEA4A19-AAD3-AFEE-85AF-94CA13392ECC}"/>
          </ac:spMkLst>
        </pc:sp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5" creationId="{38D0E9AB-696F-0E79-87F8-60FC46011219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8" creationId="{5EB39C79-C413-E2F9-9E57-7C6310D2D837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9" creationId="{36F18787-42AA-E12F-2434-B8C97FEADD4A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10" creationId="{A043FC62-D86F-841C-FE5E-3368C5265EBB}"/>
          </ac:picMkLst>
        </pc:picChg>
        <pc:picChg chg="add mod">
          <ac:chgData name="Richard Chalk" userId="287f8aa4f4de1d19" providerId="LiveId" clId="{2D1C85F3-D4D6-46D8-9ACA-2640575278F5}" dt="2023-08-16T12:47:43.526" v="627" actId="1038"/>
          <ac:picMkLst>
            <pc:docMk/>
            <pc:sldMk cId="770896009" sldId="560"/>
            <ac:picMk id="15" creationId="{7931E912-490C-E271-590B-A31B604F7A79}"/>
          </ac:picMkLst>
        </pc:picChg>
        <pc:picChg chg="add mod">
          <ac:chgData name="Richard Chalk" userId="287f8aa4f4de1d19" providerId="LiveId" clId="{2D1C85F3-D4D6-46D8-9ACA-2640575278F5}" dt="2023-08-16T12:47:40.018" v="606" actId="1038"/>
          <ac:picMkLst>
            <pc:docMk/>
            <pc:sldMk cId="770896009" sldId="560"/>
            <ac:picMk id="16" creationId="{BA419032-C542-7080-3908-0D65A37D7F97}"/>
          </ac:picMkLst>
        </pc:picChg>
        <pc:picChg chg="add mod">
          <ac:chgData name="Richard Chalk" userId="287f8aa4f4de1d19" providerId="LiveId" clId="{2D1C85F3-D4D6-46D8-9ACA-2640575278F5}" dt="2023-08-16T12:49:52.235" v="675"/>
          <ac:picMkLst>
            <pc:docMk/>
            <pc:sldMk cId="770896009" sldId="560"/>
            <ac:picMk id="19" creationId="{607C7AE3-B9B7-D74D-7C94-9DEDE46C23D1}"/>
          </ac:picMkLst>
        </pc:picChg>
        <pc:picChg chg="add mod">
          <ac:chgData name="Richard Chalk" userId="287f8aa4f4de1d19" providerId="LiveId" clId="{2D1C85F3-D4D6-46D8-9ACA-2640575278F5}" dt="2023-08-16T12:53:36.748" v="688" actId="1076"/>
          <ac:picMkLst>
            <pc:docMk/>
            <pc:sldMk cId="770896009" sldId="560"/>
            <ac:picMk id="20" creationId="{3AE2910C-0151-A055-778F-44343D0E3132}"/>
          </ac:picMkLst>
        </pc:picChg>
        <pc:picChg chg="add mod">
          <ac:chgData name="Richard Chalk" userId="287f8aa4f4de1d19" providerId="LiveId" clId="{2D1C85F3-D4D6-46D8-9ACA-2640575278F5}" dt="2023-08-16T12:53:53.552" v="706" actId="1035"/>
          <ac:picMkLst>
            <pc:docMk/>
            <pc:sldMk cId="770896009" sldId="560"/>
            <ac:picMk id="1026" creationId="{995651DD-0BF2-7EE1-CF04-80DE741AC729}"/>
          </ac:picMkLst>
        </pc:picChg>
        <pc:picChg chg="add mod">
          <ac:chgData name="Richard Chalk" userId="287f8aa4f4de1d19" providerId="LiveId" clId="{2D1C85F3-D4D6-46D8-9ACA-2640575278F5}" dt="2023-08-16T12:50:28.044" v="676"/>
          <ac:picMkLst>
            <pc:docMk/>
            <pc:sldMk cId="770896009" sldId="560"/>
            <ac:picMk id="1028" creationId="{7F9D399A-41EC-3AB0-B608-4CD32D1B4775}"/>
          </ac:picMkLst>
        </pc:picChg>
        <pc:picChg chg="del">
          <ac:chgData name="Richard Chalk" userId="287f8aa4f4de1d19" providerId="LiveId" clId="{2D1C85F3-D4D6-46D8-9ACA-2640575278F5}" dt="2023-08-16T12:41:26.972" v="399" actId="478"/>
          <ac:picMkLst>
            <pc:docMk/>
            <pc:sldMk cId="770896009" sldId="560"/>
            <ac:picMk id="2050" creationId="{0EEC7EEB-4C10-02C4-717F-998183114408}"/>
          </ac:picMkLst>
        </pc:picChg>
        <pc:cxnChg chg="mod">
          <ac:chgData name="Richard Chalk" userId="287f8aa4f4de1d19" providerId="LiveId" clId="{2D1C85F3-D4D6-46D8-9ACA-2640575278F5}" dt="2023-08-16T12:50:49.510" v="686" actId="1038"/>
          <ac:cxnSpMkLst>
            <pc:docMk/>
            <pc:sldMk cId="770896009" sldId="56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E3FC098F-8FE9-43D8-87C8-4C8D41B0EE8C}"/>
    <pc:docChg chg="undo custSel addSld delSld modSld sldOrd">
      <pc:chgData name="Richard Chalk" userId="287f8aa4f4de1d19" providerId="LiveId" clId="{E3FC098F-8FE9-43D8-87C8-4C8D41B0EE8C}" dt="2023-07-20T10:33:18.789" v="7440" actId="14100"/>
      <pc:docMkLst>
        <pc:docMk/>
      </pc:docMkLst>
      <pc:sldChg chg="addSp delSp modSp add del mod">
        <pc:chgData name="Richard Chalk" userId="287f8aa4f4de1d19" providerId="LiveId" clId="{E3FC098F-8FE9-43D8-87C8-4C8D41B0EE8C}" dt="2023-07-19T14:08:09.799" v="1698" actId="2696"/>
        <pc:sldMkLst>
          <pc:docMk/>
          <pc:sldMk cId="61398895" sldId="257"/>
        </pc:sldMkLst>
        <pc:spChg chg="add del">
          <ac:chgData name="Richard Chalk" userId="287f8aa4f4de1d19" providerId="LiveId" clId="{E3FC098F-8FE9-43D8-87C8-4C8D41B0EE8C}" dt="2023-07-19T10:09:12.923" v="1241" actId="478"/>
          <ac:spMkLst>
            <pc:docMk/>
            <pc:sldMk cId="61398895" sldId="257"/>
            <ac:spMk id="2" creationId="{32B64F62-AAB5-70A4-AF84-E7B88890E4BA}"/>
          </ac:spMkLst>
        </pc:spChg>
        <pc:spChg chg="add mod">
          <ac:chgData name="Richard Chalk" userId="287f8aa4f4de1d19" providerId="LiveId" clId="{E3FC098F-8FE9-43D8-87C8-4C8D41B0EE8C}" dt="2023-07-19T14:30:42.053" v="2337" actId="1076"/>
          <ac:spMkLst>
            <pc:docMk/>
            <pc:sldMk cId="61398895" sldId="257"/>
            <ac:spMk id="5" creationId="{F11C3377-AB81-0155-B274-E2037E5267F5}"/>
          </ac:spMkLst>
        </pc:spChg>
        <pc:spChg chg="add mod">
          <ac:chgData name="Richard Chalk" userId="287f8aa4f4de1d19" providerId="LiveId" clId="{E3FC098F-8FE9-43D8-87C8-4C8D41B0EE8C}" dt="2023-07-19T14:30:59.795" v="2344" actId="403"/>
          <ac:spMkLst>
            <pc:docMk/>
            <pc:sldMk cId="61398895" sldId="257"/>
            <ac:spMk id="7" creationId="{C1038C48-D18B-3E73-66C7-67FC3A07D9EF}"/>
          </ac:spMkLst>
        </pc:spChg>
        <pc:spChg chg="del">
          <ac:chgData name="Richard Chalk" userId="287f8aa4f4de1d19" providerId="LiveId" clId="{E3FC098F-8FE9-43D8-87C8-4C8D41B0EE8C}" dt="2023-07-19T10:09:10.850" v="1240" actId="478"/>
          <ac:spMkLst>
            <pc:docMk/>
            <pc:sldMk cId="61398895" sldId="257"/>
            <ac:spMk id="9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3:44:14.964" v="1479" actId="6549"/>
          <ac:spMkLst>
            <pc:docMk/>
            <pc:sldMk cId="61398895" sldId="257"/>
            <ac:spMk id="93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0:13:45.459" v="1350" actId="1038"/>
          <ac:picMkLst>
            <pc:docMk/>
            <pc:sldMk cId="61398895" sldId="257"/>
            <ac:picMk id="3" creationId="{24769B14-4AEA-3221-8328-F74E33097E85}"/>
          </ac:picMkLst>
        </pc:picChg>
        <pc:picChg chg="add mod">
          <ac:chgData name="Richard Chalk" userId="287f8aa4f4de1d19" providerId="LiveId" clId="{E3FC098F-8FE9-43D8-87C8-4C8D41B0EE8C}" dt="2023-07-19T10:13:52.881" v="1400" actId="1038"/>
          <ac:picMkLst>
            <pc:docMk/>
            <pc:sldMk cId="61398895" sldId="257"/>
            <ac:picMk id="4" creationId="{F9BC04FA-63DF-C3FF-EA6A-06CE7FA2BA26}"/>
          </ac:picMkLst>
        </pc:picChg>
        <pc:picChg chg="add mod">
          <ac:chgData name="Richard Chalk" userId="287f8aa4f4de1d19" providerId="LiveId" clId="{E3FC098F-8FE9-43D8-87C8-4C8D41B0EE8C}" dt="2023-07-19T10:11:31.623" v="1252" actId="1076"/>
          <ac:picMkLst>
            <pc:docMk/>
            <pc:sldMk cId="61398895" sldId="257"/>
            <ac:picMk id="6146" creationId="{DD809D80-EA02-1D6F-F2D5-1F7488F8506C}"/>
          </ac:picMkLst>
        </pc:picChg>
        <pc:picChg chg="add mod">
          <ac:chgData name="Richard Chalk" userId="287f8aa4f4de1d19" providerId="LiveId" clId="{E3FC098F-8FE9-43D8-87C8-4C8D41B0EE8C}" dt="2023-07-19T10:14:44.249" v="1414" actId="1036"/>
          <ac:picMkLst>
            <pc:docMk/>
            <pc:sldMk cId="61398895" sldId="257"/>
            <ac:picMk id="6148" creationId="{0BD566C3-F662-D4D2-B6C4-32EAF119228B}"/>
          </ac:picMkLst>
        </pc:picChg>
        <pc:picChg chg="add mod">
          <ac:chgData name="Richard Chalk" userId="287f8aa4f4de1d19" providerId="LiveId" clId="{E3FC098F-8FE9-43D8-87C8-4C8D41B0EE8C}" dt="2023-07-19T14:30:11.428" v="2300" actId="1038"/>
          <ac:picMkLst>
            <pc:docMk/>
            <pc:sldMk cId="61398895" sldId="257"/>
            <ac:picMk id="10242" creationId="{9C95ABA9-F1F2-8EEA-D913-6E108C13C2EA}"/>
          </ac:picMkLst>
        </pc:picChg>
      </pc:sldChg>
      <pc:sldChg chg="addSp delSp modSp add mod modNotes">
        <pc:chgData name="Richard Chalk" userId="287f8aa4f4de1d19" providerId="LiveId" clId="{E3FC098F-8FE9-43D8-87C8-4C8D41B0EE8C}" dt="2023-07-19T06:43:54.656" v="948"/>
        <pc:sldMkLst>
          <pc:docMk/>
          <pc:sldMk cId="0" sldId="258"/>
        </pc:sldMkLst>
        <pc:spChg chg="add mod">
          <ac:chgData name="Richard Chalk" userId="287f8aa4f4de1d19" providerId="LiveId" clId="{E3FC098F-8FE9-43D8-87C8-4C8D41B0EE8C}" dt="2023-07-19T06:43:54.656" v="948"/>
          <ac:spMkLst>
            <pc:docMk/>
            <pc:sldMk cId="0" sldId="258"/>
            <ac:spMk id="10" creationId="{F3113A22-FE28-1F0E-A189-0D71D397165B}"/>
          </ac:spMkLst>
        </pc:spChg>
        <pc:spChg chg="del">
          <ac:chgData name="Richard Chalk" userId="287f8aa4f4de1d19" providerId="LiveId" clId="{E3FC098F-8FE9-43D8-87C8-4C8D41B0EE8C}" dt="2023-07-19T06:43:47.311" v="947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E3FC098F-8FE9-43D8-87C8-4C8D41B0EE8C}" dt="2023-07-19T06:43:17.533" v="935" actId="20577"/>
          <ac:spMkLst>
            <pc:docMk/>
            <pc:sldMk cId="0" sldId="258"/>
            <ac:spMk id="101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1:44.905" v="918" actId="1076"/>
          <ac:picMkLst>
            <pc:docMk/>
            <pc:sldMk cId="0" sldId="258"/>
            <ac:picMk id="2" creationId="{EA038B4A-329F-ABEA-1F4A-41D31B09153A}"/>
          </ac:picMkLst>
        </pc:picChg>
        <pc:picChg chg="add mod">
          <ac:chgData name="Richard Chalk" userId="287f8aa4f4de1d19" providerId="LiveId" clId="{E3FC098F-8FE9-43D8-87C8-4C8D41B0EE8C}" dt="2023-07-19T06:43:01.575" v="926" actId="1076"/>
          <ac:picMkLst>
            <pc:docMk/>
            <pc:sldMk cId="0" sldId="258"/>
            <ac:picMk id="3" creationId="{B02E0B79-ACAD-11D3-7A82-587A26DC510C}"/>
          </ac:picMkLst>
        </pc:picChg>
        <pc:picChg chg="add mod">
          <ac:chgData name="Richard Chalk" userId="287f8aa4f4de1d19" providerId="LiveId" clId="{E3FC098F-8FE9-43D8-87C8-4C8D41B0EE8C}" dt="2023-07-19T06:43:11.355" v="929" actId="1076"/>
          <ac:picMkLst>
            <pc:docMk/>
            <pc:sldMk cId="0" sldId="258"/>
            <ac:picMk id="4" creationId="{94197D0C-BE3C-EBC6-61A0-6565E69FE882}"/>
          </ac:picMkLst>
        </pc:picChg>
        <pc:picChg chg="add mod">
          <ac:chgData name="Richard Chalk" userId="287f8aa4f4de1d19" providerId="LiveId" clId="{E3FC098F-8FE9-43D8-87C8-4C8D41B0EE8C}" dt="2023-07-19T06:43:24.671" v="937" actId="1076"/>
          <ac:picMkLst>
            <pc:docMk/>
            <pc:sldMk cId="0" sldId="258"/>
            <ac:picMk id="5" creationId="{57BD39F9-382C-0E1A-12FB-AB86DDCD7C1E}"/>
          </ac:picMkLst>
        </pc:picChg>
        <pc:picChg chg="add mod">
          <ac:chgData name="Richard Chalk" userId="287f8aa4f4de1d19" providerId="LiveId" clId="{E3FC098F-8FE9-43D8-87C8-4C8D41B0EE8C}" dt="2023-07-19T06:43:30.554" v="941" actId="1035"/>
          <ac:picMkLst>
            <pc:docMk/>
            <pc:sldMk cId="0" sldId="258"/>
            <ac:picMk id="6" creationId="{B52C4762-B172-FA81-2E73-A52C75855054}"/>
          </ac:picMkLst>
        </pc:picChg>
        <pc:picChg chg="add mod">
          <ac:chgData name="Richard Chalk" userId="287f8aa4f4de1d19" providerId="LiveId" clId="{E3FC098F-8FE9-43D8-87C8-4C8D41B0EE8C}" dt="2023-07-19T06:43:34.739" v="943" actId="1076"/>
          <ac:picMkLst>
            <pc:docMk/>
            <pc:sldMk cId="0" sldId="258"/>
            <ac:picMk id="7" creationId="{D7E46D0C-8F69-188E-365C-C4C62B324D34}"/>
          </ac:picMkLst>
        </pc:picChg>
        <pc:picChg chg="add mod">
          <ac:chgData name="Richard Chalk" userId="287f8aa4f4de1d19" providerId="LiveId" clId="{E3FC098F-8FE9-43D8-87C8-4C8D41B0EE8C}" dt="2023-07-19T06:43:39.988" v="946" actId="1035"/>
          <ac:picMkLst>
            <pc:docMk/>
            <pc:sldMk cId="0" sldId="258"/>
            <ac:picMk id="8" creationId="{937582CF-6567-8515-9B2B-BF32965B8887}"/>
          </ac:picMkLst>
        </pc:picChg>
        <pc:picChg chg="add mod">
          <ac:chgData name="Richard Chalk" userId="287f8aa4f4de1d19" providerId="LiveId" clId="{E3FC098F-8FE9-43D8-87C8-4C8D41B0EE8C}" dt="2023-07-19T06:43:54.656" v="948"/>
          <ac:picMkLst>
            <pc:docMk/>
            <pc:sldMk cId="0" sldId="258"/>
            <ac:picMk id="9" creationId="{CB16133C-0C80-26D8-AD52-16F13486B76E}"/>
          </ac:picMkLst>
        </pc:picChg>
      </pc:sldChg>
      <pc:sldChg chg="addSp modSp add mod">
        <pc:chgData name="Richard Chalk" userId="287f8aa4f4de1d19" providerId="LiveId" clId="{E3FC098F-8FE9-43D8-87C8-4C8D41B0EE8C}" dt="2023-07-19T14:33:59.452" v="2393" actId="14100"/>
        <pc:sldMkLst>
          <pc:docMk/>
          <pc:sldMk cId="3977349605" sldId="260"/>
        </pc:sldMkLst>
        <pc:spChg chg="add mod">
          <ac:chgData name="Richard Chalk" userId="287f8aa4f4de1d19" providerId="LiveId" clId="{E3FC098F-8FE9-43D8-87C8-4C8D41B0EE8C}" dt="2023-07-19T14:33:59.452" v="2393" actId="14100"/>
          <ac:spMkLst>
            <pc:docMk/>
            <pc:sldMk cId="3977349605" sldId="260"/>
            <ac:spMk id="2" creationId="{9A5C79DE-0266-4089-E659-04F593CDF1C1}"/>
          </ac:spMkLst>
        </pc:spChg>
        <pc:spChg chg="add mod">
          <ac:chgData name="Richard Chalk" userId="287f8aa4f4de1d19" providerId="LiveId" clId="{E3FC098F-8FE9-43D8-87C8-4C8D41B0EE8C}" dt="2023-07-19T06:40:14.243" v="876"/>
          <ac:spMkLst>
            <pc:docMk/>
            <pc:sldMk cId="3977349605" sldId="260"/>
            <ac:spMk id="9" creationId="{C8DEF37D-6CCD-495F-3967-34CCCC862970}"/>
          </ac:spMkLst>
        </pc:spChg>
        <pc:spChg chg="add mod">
          <ac:chgData name="Richard Chalk" userId="287f8aa4f4de1d19" providerId="LiveId" clId="{E3FC098F-8FE9-43D8-87C8-4C8D41B0EE8C}" dt="2023-07-19T10:08:17.942" v="1234" actId="207"/>
          <ac:spMkLst>
            <pc:docMk/>
            <pc:sldMk cId="3977349605" sldId="260"/>
            <ac:spMk id="10" creationId="{6FD2461A-1F2B-CBDC-09ED-44D3489D2A0C}"/>
          </ac:spMkLst>
        </pc:spChg>
        <pc:spChg chg="add mod">
          <ac:chgData name="Richard Chalk" userId="287f8aa4f4de1d19" providerId="LiveId" clId="{E3FC098F-8FE9-43D8-87C8-4C8D41B0EE8C}" dt="2023-07-19T10:08:41.925" v="1239" actId="14100"/>
          <ac:spMkLst>
            <pc:docMk/>
            <pc:sldMk cId="3977349605" sldId="260"/>
            <ac:spMk id="11" creationId="{DE41B27A-B565-0A78-F9D0-554A730D47F9}"/>
          </ac:spMkLst>
        </pc:spChg>
        <pc:spChg chg="del">
          <ac:chgData name="Richard Chalk" userId="287f8aa4f4de1d19" providerId="LiveId" clId="{E3FC098F-8FE9-43D8-87C8-4C8D41B0EE8C}" dt="2023-07-19T06:40:08.229" v="875" actId="478"/>
          <ac:spMkLst>
            <pc:docMk/>
            <pc:sldMk cId="3977349605" sldId="260"/>
            <ac:spMk id="117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32:10.857" v="2356" actId="113"/>
          <ac:spMkLst>
            <pc:docMk/>
            <pc:sldMk cId="3977349605" sldId="260"/>
            <ac:spMk id="118" creationId="{00000000-0000-0000-0000-000000000000}"/>
          </ac:spMkLst>
        </pc:spChg>
        <pc:picChg chg="add del">
          <ac:chgData name="Richard Chalk" userId="287f8aa4f4de1d19" providerId="LiveId" clId="{E3FC098F-8FE9-43D8-87C8-4C8D41B0EE8C}" dt="2023-07-19T06:38:24.686" v="825" actId="478"/>
          <ac:picMkLst>
            <pc:docMk/>
            <pc:sldMk cId="3977349605" sldId="260"/>
            <ac:picMk id="3" creationId="{37E3D70B-F05D-FB69-DA73-0B3F9F33E96E}"/>
          </ac:picMkLst>
        </pc:picChg>
        <pc:picChg chg="add del">
          <ac:chgData name="Richard Chalk" userId="287f8aa4f4de1d19" providerId="LiveId" clId="{E3FC098F-8FE9-43D8-87C8-4C8D41B0EE8C}" dt="2023-07-19T06:38:26.319" v="827" actId="478"/>
          <ac:picMkLst>
            <pc:docMk/>
            <pc:sldMk cId="3977349605" sldId="260"/>
            <ac:picMk id="5" creationId="{3ECEF1D2-C14A-B90D-6172-F97EBFB46705}"/>
          </ac:picMkLst>
        </pc:picChg>
        <pc:picChg chg="add mod">
          <ac:chgData name="Richard Chalk" userId="287f8aa4f4de1d19" providerId="LiveId" clId="{E3FC098F-8FE9-43D8-87C8-4C8D41B0EE8C}" dt="2023-07-19T06:40:20.447" v="889" actId="1038"/>
          <ac:picMkLst>
            <pc:docMk/>
            <pc:sldMk cId="3977349605" sldId="260"/>
            <ac:picMk id="7" creationId="{ADDA2969-5338-0D06-BE66-84CEAAE9B606}"/>
          </ac:picMkLst>
        </pc:picChg>
        <pc:picChg chg="add mod">
          <ac:chgData name="Richard Chalk" userId="287f8aa4f4de1d19" providerId="LiveId" clId="{E3FC098F-8FE9-43D8-87C8-4C8D41B0EE8C}" dt="2023-07-19T06:40:14.243" v="876"/>
          <ac:picMkLst>
            <pc:docMk/>
            <pc:sldMk cId="3977349605" sldId="260"/>
            <ac:picMk id="8" creationId="{12C4D61D-5667-D945-E865-D6F6F938BC69}"/>
          </ac:picMkLst>
        </pc:picChg>
        <pc:picChg chg="add mod">
          <ac:chgData name="Richard Chalk" userId="287f8aa4f4de1d19" providerId="LiveId" clId="{E3FC098F-8FE9-43D8-87C8-4C8D41B0EE8C}" dt="2023-07-19T14:33:25.107" v="2363" actId="1036"/>
          <ac:picMkLst>
            <pc:docMk/>
            <pc:sldMk cId="3977349605" sldId="260"/>
            <ac:picMk id="13314" creationId="{25C0AEB9-8310-D132-C95F-DC30C4F07498}"/>
          </ac:picMkLst>
        </pc:picChg>
      </pc:sldChg>
      <pc:sldChg chg="addSp delSp modSp add mod">
        <pc:chgData name="Richard Chalk" userId="287f8aa4f4de1d19" providerId="LiveId" clId="{E3FC098F-8FE9-43D8-87C8-4C8D41B0EE8C}" dt="2023-07-20T10:28:34.142" v="7323" actId="1035"/>
        <pc:sldMkLst>
          <pc:docMk/>
          <pc:sldMk cId="1256632380" sldId="265"/>
        </pc:sldMkLst>
        <pc:spChg chg="mod">
          <ac:chgData name="Richard Chalk" userId="287f8aa4f4de1d19" providerId="LiveId" clId="{E3FC098F-8FE9-43D8-87C8-4C8D41B0EE8C}" dt="2023-07-20T04:52:39.764" v="5042" actId="1036"/>
          <ac:spMkLst>
            <pc:docMk/>
            <pc:sldMk cId="1256632380" sldId="265"/>
            <ac:spMk id="4" creationId="{75948FFF-B784-C755-8048-E2E08EFB95E9}"/>
          </ac:spMkLst>
        </pc:spChg>
        <pc:spChg chg="mod">
          <ac:chgData name="Richard Chalk" userId="287f8aa4f4de1d19" providerId="LiveId" clId="{E3FC098F-8FE9-43D8-87C8-4C8D41B0EE8C}" dt="2023-07-20T10:28:34.142" v="7323" actId="1035"/>
          <ac:spMkLst>
            <pc:docMk/>
            <pc:sldMk cId="1256632380" sldId="265"/>
            <ac:spMk id="5" creationId="{78189A0B-73DF-369F-10EC-E352A9C67257}"/>
          </ac:spMkLst>
        </pc:spChg>
        <pc:spChg chg="add del mod">
          <ac:chgData name="Richard Chalk" userId="287f8aa4f4de1d19" providerId="LiveId" clId="{E3FC098F-8FE9-43D8-87C8-4C8D41B0EE8C}" dt="2023-07-20T04:50:37.742" v="4748" actId="478"/>
          <ac:spMkLst>
            <pc:docMk/>
            <pc:sldMk cId="1256632380" sldId="265"/>
            <ac:spMk id="6" creationId="{947F3174-28FA-5FD9-67C5-CFC088A1713D}"/>
          </ac:spMkLst>
        </pc:spChg>
        <pc:spChg chg="add mod">
          <ac:chgData name="Richard Chalk" userId="287f8aa4f4de1d19" providerId="LiveId" clId="{E3FC098F-8FE9-43D8-87C8-4C8D41B0EE8C}" dt="2023-07-19T18:52:37.509" v="3535"/>
          <ac:spMkLst>
            <pc:docMk/>
            <pc:sldMk cId="1256632380" sldId="265"/>
            <ac:spMk id="8" creationId="{D8134D81-0982-86DD-F543-2DB431EE2D77}"/>
          </ac:spMkLst>
        </pc:spChg>
        <pc:spChg chg="add mod">
          <ac:chgData name="Richard Chalk" userId="287f8aa4f4de1d19" providerId="LiveId" clId="{E3FC098F-8FE9-43D8-87C8-4C8D41B0EE8C}" dt="2023-07-20T09:30:52.263" v="6118" actId="313"/>
          <ac:spMkLst>
            <pc:docMk/>
            <pc:sldMk cId="1256632380" sldId="265"/>
            <ac:spMk id="9" creationId="{60813D8B-A2B2-D98F-13DC-E9D76CBA8DD6}"/>
          </ac:spMkLst>
        </pc:spChg>
        <pc:spChg chg="add del mod">
          <ac:chgData name="Richard Chalk" userId="287f8aa4f4de1d19" providerId="LiveId" clId="{E3FC098F-8FE9-43D8-87C8-4C8D41B0EE8C}" dt="2023-07-20T09:37:01.884" v="6476" actId="478"/>
          <ac:spMkLst>
            <pc:docMk/>
            <pc:sldMk cId="1256632380" sldId="265"/>
            <ac:spMk id="15" creationId="{F5182C14-FD1C-6ABA-70B7-404A328C2F3F}"/>
          </ac:spMkLst>
        </pc:spChg>
        <pc:spChg chg="mod">
          <ac:chgData name="Richard Chalk" userId="287f8aa4f4de1d19" providerId="LiveId" clId="{E3FC098F-8FE9-43D8-87C8-4C8D41B0EE8C}" dt="2023-07-20T04:55:26.191" v="5119" actId="1076"/>
          <ac:spMkLst>
            <pc:docMk/>
            <pc:sldMk cId="1256632380" sldId="265"/>
            <ac:spMk id="19" creationId="{197ABB99-8BD6-9B62-C760-7309039E25E3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6" creationId="{7C9788FE-57F7-DBF9-3EA7-4D9DE7D5D6A9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7" creationId="{2A5A094E-1C54-5B65-D7C3-B9A4B7155172}"/>
          </ac:spMkLst>
        </pc:spChg>
        <pc:spChg chg="add mod">
          <ac:chgData name="Richard Chalk" userId="287f8aa4f4de1d19" providerId="LiveId" clId="{E3FC098F-8FE9-43D8-87C8-4C8D41B0EE8C}" dt="2023-07-20T10:28:21.920" v="7315" actId="1076"/>
          <ac:spMkLst>
            <pc:docMk/>
            <pc:sldMk cId="1256632380" sldId="265"/>
            <ac:spMk id="29" creationId="{B4ADC7EA-8C70-27A6-5660-19BA142F5053}"/>
          </ac:spMkLst>
        </pc:spChg>
        <pc:spChg chg="del">
          <ac:chgData name="Richard Chalk" userId="287f8aa4f4de1d19" providerId="LiveId" clId="{E3FC098F-8FE9-43D8-87C8-4C8D41B0EE8C}" dt="2023-07-19T18:52:57.289" v="3542" actId="478"/>
          <ac:spMkLst>
            <pc:docMk/>
            <pc:sldMk cId="1256632380" sldId="265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08.541" v="5183" actId="20577"/>
          <ac:spMkLst>
            <pc:docMk/>
            <pc:sldMk cId="1256632380" sldId="265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1:06.131" v="4834" actId="1035"/>
          <ac:spMkLst>
            <pc:docMk/>
            <pc:sldMk cId="1256632380" sldId="265"/>
            <ac:spMk id="12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20T04:55:26.191" v="5119" actId="1076"/>
          <ac:grpSpMkLst>
            <pc:docMk/>
            <pc:sldMk cId="1256632380" sldId="265"/>
            <ac:grpSpMk id="17" creationId="{85F6308E-C0D3-559C-F6D9-8019436F9F4E}"/>
          </ac:grpSpMkLst>
        </pc:grpChg>
        <pc:picChg chg="mod">
          <ac:chgData name="Richard Chalk" userId="287f8aa4f4de1d19" providerId="LiveId" clId="{E3FC098F-8FE9-43D8-87C8-4C8D41B0EE8C}" dt="2023-07-20T04:52:39.764" v="5042" actId="1036"/>
          <ac:picMkLst>
            <pc:docMk/>
            <pc:sldMk cId="1256632380" sldId="265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19T18:52:37.509" v="3535"/>
          <ac:picMkLst>
            <pc:docMk/>
            <pc:sldMk cId="1256632380" sldId="265"/>
            <ac:picMk id="7" creationId="{DA279FB3-34AE-1E31-056D-5AA66691D1A3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1" creationId="{4B5818DB-F9BA-F1C3-61A5-B84E5A3063FF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2" creationId="{9E793F61-E3B5-B27A-1D72-4FCF72843E9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3" creationId="{837D4D6D-168C-C3A5-811D-7E1923C549E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4" creationId="{5767360F-EDDA-C19C-A46B-1B0D9682C644}"/>
          </ac:picMkLst>
        </pc:picChg>
        <pc:picChg chg="add mod">
          <ac:chgData name="Richard Chalk" userId="287f8aa4f4de1d19" providerId="LiveId" clId="{E3FC098F-8FE9-43D8-87C8-4C8D41B0EE8C}" dt="2023-07-20T04:55:03.871" v="5116" actId="1076"/>
          <ac:picMkLst>
            <pc:docMk/>
            <pc:sldMk cId="1256632380" sldId="265"/>
            <ac:picMk id="16" creationId="{CE8FAD91-CDC1-A6B8-6CFE-1FEFB345C8AE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18" creationId="{D6B8E5C8-3BAE-9F80-5CB9-8109BCD87AB1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0" creationId="{E5C4F235-A2EA-DAE3-90E4-7A79184B2303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1" creationId="{10908D2B-DAA3-9468-4DB0-BDDE57AEEBD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2" creationId="{288E4BA6-C525-0B53-AA4A-12348B7C5F1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3" creationId="{87016E77-24C3-1FA1-2B58-84D5DF70514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4" creationId="{C6BE6C66-C81B-7279-0870-02FAFB2CD31D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5" creationId="{1AF8E93B-ED20-0179-EB3A-851679EBB6B0}"/>
          </ac:picMkLst>
        </pc:picChg>
        <pc:picChg chg="add mod">
          <ac:chgData name="Richard Chalk" userId="287f8aa4f4de1d19" providerId="LiveId" clId="{E3FC098F-8FE9-43D8-87C8-4C8D41B0EE8C}" dt="2023-07-20T10:28:21.920" v="7315" actId="1076"/>
          <ac:picMkLst>
            <pc:docMk/>
            <pc:sldMk cId="1256632380" sldId="265"/>
            <ac:picMk id="28" creationId="{9B3570BA-FD4C-444D-0FD9-694BF60C4844}"/>
          </ac:picMkLst>
        </pc:picChg>
        <pc:cxnChg chg="add mod">
          <ac:chgData name="Richard Chalk" userId="287f8aa4f4de1d19" providerId="LiveId" clId="{E3FC098F-8FE9-43D8-87C8-4C8D41B0EE8C}" dt="2023-07-20T04:53:05.730" v="5051" actId="1036"/>
          <ac:cxnSpMkLst>
            <pc:docMk/>
            <pc:sldMk cId="1256632380" sldId="265"/>
            <ac:cxnSpMk id="10" creationId="{431FB60E-6802-2313-67DF-77CB3AB11C36}"/>
          </ac:cxnSpMkLst>
        </pc:cxnChg>
      </pc:sldChg>
      <pc:sldChg chg="addSp delSp modSp add del mod">
        <pc:chgData name="Richard Chalk" userId="287f8aa4f4de1d19" providerId="LiveId" clId="{E3FC098F-8FE9-43D8-87C8-4C8D41B0EE8C}" dt="2023-07-19T06:48:46.612" v="1086" actId="2696"/>
        <pc:sldMkLst>
          <pc:docMk/>
          <pc:sldMk cId="541595812" sldId="266"/>
        </pc:sldMkLst>
        <pc:spChg chg="add del mod">
          <ac:chgData name="Richard Chalk" userId="287f8aa4f4de1d19" providerId="LiveId" clId="{E3FC098F-8FE9-43D8-87C8-4C8D41B0EE8C}" dt="2023-07-19T06:46:49.630" v="958" actId="478"/>
          <ac:spMkLst>
            <pc:docMk/>
            <pc:sldMk cId="541595812" sldId="266"/>
            <ac:spMk id="2" creationId="{FC2BA37E-D899-3AB9-069A-EA7616BB24CA}"/>
          </ac:spMkLst>
        </pc:spChg>
        <pc:spChg chg="add mod">
          <ac:chgData name="Richard Chalk" userId="287f8aa4f4de1d19" providerId="LiveId" clId="{E3FC098F-8FE9-43D8-87C8-4C8D41B0EE8C}" dt="2023-07-19T06:48:01.655" v="965"/>
          <ac:spMkLst>
            <pc:docMk/>
            <pc:sldMk cId="541595812" sldId="266"/>
            <ac:spMk id="4" creationId="{6BD36A82-48C0-9F5F-D3FB-7C79C5900B66}"/>
          </ac:spMkLst>
        </pc:spChg>
        <pc:spChg chg="mod">
          <ac:chgData name="Richard Chalk" userId="287f8aa4f4de1d19" providerId="LiveId" clId="{E3FC098F-8FE9-43D8-87C8-4C8D41B0EE8C}" dt="2023-07-19T06:48:42.434" v="1085" actId="20577"/>
          <ac:spMkLst>
            <pc:docMk/>
            <pc:sldMk cId="541595812" sldId="266"/>
            <ac:spMk id="159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6:55.985" v="960" actId="167"/>
          <ac:picMkLst>
            <pc:docMk/>
            <pc:sldMk cId="541595812" sldId="266"/>
            <ac:picMk id="3" creationId="{568AE11D-750F-3F14-DB96-006110CA43EA}"/>
          </ac:picMkLst>
        </pc:picChg>
      </pc:sldChg>
      <pc:sldChg chg="addSp modSp add mod">
        <pc:chgData name="Richard Chalk" userId="287f8aa4f4de1d19" providerId="LiveId" clId="{E3FC098F-8FE9-43D8-87C8-4C8D41B0EE8C}" dt="2023-07-19T13:43:08.925" v="1437" actId="207"/>
        <pc:sldMkLst>
          <pc:docMk/>
          <pc:sldMk cId="2307424035" sldId="266"/>
        </pc:sldMkLst>
        <pc:spChg chg="mod">
          <ac:chgData name="Richard Chalk" userId="287f8aa4f4de1d19" providerId="LiveId" clId="{E3FC098F-8FE9-43D8-87C8-4C8D41B0EE8C}" dt="2023-07-19T06:54:35.870" v="1176"/>
          <ac:spMkLst>
            <pc:docMk/>
            <pc:sldMk cId="2307424035" sldId="266"/>
            <ac:spMk id="8" creationId="{96C79849-7789-5EA9-14D5-DCA1EB538C02}"/>
          </ac:spMkLst>
        </pc:spChg>
        <pc:spChg chg="mod">
          <ac:chgData name="Richard Chalk" userId="287f8aa4f4de1d19" providerId="LiveId" clId="{E3FC098F-8FE9-43D8-87C8-4C8D41B0EE8C}" dt="2023-07-19T13:43:08.925" v="1437" actId="207"/>
          <ac:spMkLst>
            <pc:docMk/>
            <pc:sldMk cId="2307424035" sldId="266"/>
            <ac:spMk id="15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19T06:55:02.007" v="1201" actId="1037"/>
          <ac:grpSpMkLst>
            <pc:docMk/>
            <pc:sldMk cId="2307424035" sldId="266"/>
            <ac:grpSpMk id="6" creationId="{7308CB4A-F4E5-69D5-DEB8-062FCE06CE10}"/>
          </ac:grpSpMkLst>
        </pc:grpChg>
        <pc:picChg chg="add mod">
          <ac:chgData name="Richard Chalk" userId="287f8aa4f4de1d19" providerId="LiveId" clId="{E3FC098F-8FE9-43D8-87C8-4C8D41B0EE8C}" dt="2023-07-19T06:54:50.642" v="1180" actId="1076"/>
          <ac:picMkLst>
            <pc:docMk/>
            <pc:sldMk cId="2307424035" sldId="266"/>
            <ac:picMk id="2" creationId="{C91A7F54-BEB5-7C16-669C-4848CEA05DCF}"/>
          </ac:picMkLst>
        </pc:picChg>
        <pc:picChg chg="mod">
          <ac:chgData name="Richard Chalk" userId="287f8aa4f4de1d19" providerId="LiveId" clId="{E3FC098F-8FE9-43D8-87C8-4C8D41B0EE8C}" dt="2023-07-19T06:53:52.006" v="1171" actId="167"/>
          <ac:picMkLst>
            <pc:docMk/>
            <pc:sldMk cId="2307424035" sldId="266"/>
            <ac:picMk id="3" creationId="{568AE11D-750F-3F14-DB96-006110CA43EA}"/>
          </ac:picMkLst>
        </pc:picChg>
        <pc:picChg chg="add mod">
          <ac:chgData name="Richard Chalk" userId="287f8aa4f4de1d19" providerId="LiveId" clId="{E3FC098F-8FE9-43D8-87C8-4C8D41B0EE8C}" dt="2023-07-19T06:54:57.330" v="1182" actId="1076"/>
          <ac:picMkLst>
            <pc:docMk/>
            <pc:sldMk cId="2307424035" sldId="266"/>
            <ac:picMk id="5" creationId="{CDEC0F47-627B-CBCC-7804-83056BC102FD}"/>
          </ac:picMkLst>
        </pc:picChg>
        <pc:picChg chg="mod">
          <ac:chgData name="Richard Chalk" userId="287f8aa4f4de1d19" providerId="LiveId" clId="{E3FC098F-8FE9-43D8-87C8-4C8D41B0EE8C}" dt="2023-07-19T06:54:35.870" v="1176"/>
          <ac:picMkLst>
            <pc:docMk/>
            <pc:sldMk cId="2307424035" sldId="266"/>
            <ac:picMk id="7" creationId="{8CA7DE26-E07F-C518-88CC-53D4E58544A3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36.182" v="6549" actId="1076"/>
        <pc:sldMkLst>
          <pc:docMk/>
          <pc:sldMk cId="2071777541" sldId="268"/>
        </pc:sldMkLst>
        <pc:spChg chg="add del mod">
          <ac:chgData name="Richard Chalk" userId="287f8aa4f4de1d19" providerId="LiveId" clId="{E3FC098F-8FE9-43D8-87C8-4C8D41B0EE8C}" dt="2023-07-20T04:56:20.183" v="5129" actId="478"/>
          <ac:spMkLst>
            <pc:docMk/>
            <pc:sldMk cId="2071777541" sldId="268"/>
            <ac:spMk id="3" creationId="{D7491314-7579-C887-A791-D4EEB5CCB179}"/>
          </ac:spMkLst>
        </pc:spChg>
        <pc:spChg chg="mod">
          <ac:chgData name="Richard Chalk" userId="287f8aa4f4de1d19" providerId="LiveId" clId="{E3FC098F-8FE9-43D8-87C8-4C8D41B0EE8C}" dt="2023-07-20T09:40:36.182" v="6549" actId="1076"/>
          <ac:spMkLst>
            <pc:docMk/>
            <pc:sldMk cId="2071777541" sldId="268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9.944" v="3537"/>
          <ac:spMkLst>
            <pc:docMk/>
            <pc:sldMk cId="2071777541" sldId="268"/>
            <ac:spMk id="7" creationId="{C8AFFF6F-D6DB-6D07-7304-11225E29371D}"/>
          </ac:spMkLst>
        </pc:spChg>
        <pc:spChg chg="add del mod">
          <ac:chgData name="Richard Chalk" userId="287f8aa4f4de1d19" providerId="LiveId" clId="{E3FC098F-8FE9-43D8-87C8-4C8D41B0EE8C}" dt="2023-07-20T09:37:08.142" v="6480" actId="478"/>
          <ac:spMkLst>
            <pc:docMk/>
            <pc:sldMk cId="2071777541" sldId="268"/>
            <ac:spMk id="14" creationId="{4758414E-27D5-8406-17B7-B795900C1F2D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19" creationId="{D608EA20-941F-BA94-BB64-E5CFFA76A2BC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20" creationId="{0F6D67D1-CA8E-DD99-64CD-285CEEAE9592}"/>
          </ac:spMkLst>
        </pc:spChg>
        <pc:spChg chg="add mod">
          <ac:chgData name="Richard Chalk" userId="287f8aa4f4de1d19" providerId="LiveId" clId="{E3FC098F-8FE9-43D8-87C8-4C8D41B0EE8C}" dt="2023-07-20T09:40:29.614" v="6547" actId="1037"/>
          <ac:spMkLst>
            <pc:docMk/>
            <pc:sldMk cId="2071777541" sldId="268"/>
            <ac:spMk id="23" creationId="{075C7213-5435-2FE9-4F25-DC4B63C4E19C}"/>
          </ac:spMkLst>
        </pc:spChg>
        <pc:spChg chg="del">
          <ac:chgData name="Richard Chalk" userId="287f8aa4f4de1d19" providerId="LiveId" clId="{E3FC098F-8FE9-43D8-87C8-4C8D41B0EE8C}" dt="2023-07-19T18:52:50.126" v="3540" actId="478"/>
          <ac:spMkLst>
            <pc:docMk/>
            <pc:sldMk cId="2071777541" sldId="268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9.817" v="5189" actId="20577"/>
          <ac:spMkLst>
            <pc:docMk/>
            <pc:sldMk cId="2071777541" sldId="268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9.944" v="3537"/>
          <ac:picMkLst>
            <pc:docMk/>
            <pc:sldMk cId="2071777541" sldId="268"/>
            <ac:picMk id="6" creationId="{420650B3-31A1-B8B6-FED5-B59ADE79277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8" creationId="{C8635751-ABF4-80B9-0E87-9038EC909C6E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1" creationId="{03A5E5AA-6E1C-CA7B-AF25-555F01C9C8F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2" creationId="{075DCCF5-C4AB-E231-0897-DB50E22F842A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3" creationId="{B7430182-24EC-644C-8B5B-F1CBC1436B68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5" creationId="{D82BD1BA-C18B-B40A-B7FF-81C6D18E362B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6" creationId="{FA0DD1CF-4F50-36D4-288A-68810A981511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7" creationId="{E565DE3E-B3CB-B4B0-AA48-C9C9A9E6F60F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8" creationId="{ACADCF04-444F-2C69-C441-1C96244D389B}"/>
          </ac:picMkLst>
        </pc:picChg>
        <pc:picChg chg="add del mod">
          <ac:chgData name="Richard Chalk" userId="287f8aa4f4de1d19" providerId="LiveId" clId="{E3FC098F-8FE9-43D8-87C8-4C8D41B0EE8C}" dt="2023-07-20T09:39:17.792" v="6488" actId="478"/>
          <ac:picMkLst>
            <pc:docMk/>
            <pc:sldMk cId="2071777541" sldId="268"/>
            <ac:picMk id="21" creationId="{91F805BE-BA54-1CA3-D8CF-D40500CEC51B}"/>
          </ac:picMkLst>
        </pc:picChg>
        <pc:picChg chg="add mod">
          <ac:chgData name="Richard Chalk" userId="287f8aa4f4de1d19" providerId="LiveId" clId="{E3FC098F-8FE9-43D8-87C8-4C8D41B0EE8C}" dt="2023-07-20T09:40:29.614" v="6547" actId="1037"/>
          <ac:picMkLst>
            <pc:docMk/>
            <pc:sldMk cId="2071777541" sldId="268"/>
            <ac:picMk id="22" creationId="{A4088500-CE4D-F885-F22D-2A86E494C5AC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1:09.306" v="6556" actId="14100"/>
        <pc:sldMkLst>
          <pc:docMk/>
          <pc:sldMk cId="603092959" sldId="271"/>
        </pc:sldMkLst>
        <pc:spChg chg="add del mod">
          <ac:chgData name="Richard Chalk" userId="287f8aa4f4de1d19" providerId="LiveId" clId="{E3FC098F-8FE9-43D8-87C8-4C8D41B0EE8C}" dt="2023-07-20T04:56:40.581" v="5135" actId="478"/>
          <ac:spMkLst>
            <pc:docMk/>
            <pc:sldMk cId="603092959" sldId="271"/>
            <ac:spMk id="3" creationId="{F1CAC4B5-4B1F-F00D-A201-471D9319F2D0}"/>
          </ac:spMkLst>
        </pc:spChg>
        <pc:spChg chg="mod">
          <ac:chgData name="Richard Chalk" userId="287f8aa4f4de1d19" providerId="LiveId" clId="{E3FC098F-8FE9-43D8-87C8-4C8D41B0EE8C}" dt="2023-07-20T09:40:56.470" v="6553" actId="14100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42.272" v="3538"/>
          <ac:spMkLst>
            <pc:docMk/>
            <pc:sldMk cId="603092959" sldId="271"/>
            <ac:spMk id="8" creationId="{0601A2DB-C982-B5FE-AD16-0D82674295C6}"/>
          </ac:spMkLst>
        </pc:spChg>
        <pc:spChg chg="add del mod">
          <ac:chgData name="Richard Chalk" userId="287f8aa4f4de1d19" providerId="LiveId" clId="{E3FC098F-8FE9-43D8-87C8-4C8D41B0EE8C}" dt="2023-07-20T09:37:11.387" v="6482" actId="478"/>
          <ac:spMkLst>
            <pc:docMk/>
            <pc:sldMk cId="603092959" sldId="271"/>
            <ac:spMk id="13" creationId="{B1F537D8-AB64-0ED2-BB8B-A1ACF5FAEA5B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8" creationId="{B7FBC46B-22BF-2E7E-0624-D1A77A6A039A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9" creationId="{E23E7EEA-B642-777A-15BC-01BB05A18A74}"/>
          </ac:spMkLst>
        </pc:spChg>
        <pc:spChg chg="add mod">
          <ac:chgData name="Richard Chalk" userId="287f8aa4f4de1d19" providerId="LiveId" clId="{E3FC098F-8FE9-43D8-87C8-4C8D41B0EE8C}" dt="2023-07-20T09:41:09.306" v="6556" actId="14100"/>
          <ac:spMkLst>
            <pc:docMk/>
            <pc:sldMk cId="603092959" sldId="271"/>
            <ac:spMk id="21" creationId="{125C2F85-B51A-BF64-953A-1021FB3D6114}"/>
          </ac:spMkLst>
        </pc:spChg>
        <pc:spChg chg="del">
          <ac:chgData name="Richard Chalk" userId="287f8aa4f4de1d19" providerId="LiveId" clId="{E3FC098F-8FE9-43D8-87C8-4C8D41B0EE8C}" dt="2023-07-19T18:52:46.501" v="3539" actId="478"/>
          <ac:spMkLst>
            <pc:docMk/>
            <pc:sldMk cId="603092959" sldId="271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25.349" v="5194" actId="20577"/>
          <ac:spMkLst>
            <pc:docMk/>
            <pc:sldMk cId="603092959" sldId="271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42.272" v="3538"/>
          <ac:picMkLst>
            <pc:docMk/>
            <pc:sldMk cId="603092959" sldId="271"/>
            <ac:picMk id="4" creationId="{3081F834-487C-4B2C-2DF2-ACD22E2FDA6B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9" creationId="{EAB4BA6D-36CF-8DCF-62FD-CC53837F2B28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0" creationId="{0B1DEDFD-D8DD-900A-8423-CFAC456C2271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1" creationId="{0F4A9216-6962-80BD-5668-5213A1FBDDCF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2" creationId="{C2D1AEA0-2336-D8F8-DF78-211B8937CC9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4" creationId="{522C3B12-5E8D-E742-57E3-2481A0849A8A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5" creationId="{CC77080A-8987-70E1-5F2E-41C1FA3AE542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6" creationId="{64A10592-0301-78EB-6C77-AF5E3F45148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7" creationId="{A60C20EE-5269-8C9E-65FF-AA93F928F988}"/>
          </ac:picMkLst>
        </pc:picChg>
        <pc:picChg chg="add mod">
          <ac:chgData name="Richard Chalk" userId="287f8aa4f4de1d19" providerId="LiveId" clId="{E3FC098F-8FE9-43D8-87C8-4C8D41B0EE8C}" dt="2023-07-20T09:40:49.906" v="6551" actId="1076"/>
          <ac:picMkLst>
            <pc:docMk/>
            <pc:sldMk cId="603092959" sldId="271"/>
            <ac:picMk id="20" creationId="{E1B5A3E7-D2EF-8961-8507-DDA01F7948FA}"/>
          </ac:picMkLst>
        </pc:picChg>
      </pc:sldChg>
      <pc:sldChg chg="addSp delSp modSp mod modNotesTx">
        <pc:chgData name="Richard Chalk" userId="287f8aa4f4de1d19" providerId="LiveId" clId="{E3FC098F-8FE9-43D8-87C8-4C8D41B0EE8C}" dt="2023-07-20T10:10:42.078" v="7153" actId="20577"/>
        <pc:sldMkLst>
          <pc:docMk/>
          <pc:sldMk cId="0" sldId="299"/>
        </pc:sldMkLst>
        <pc:spChg chg="add del">
          <ac:chgData name="Richard Chalk" userId="287f8aa4f4de1d19" providerId="LiveId" clId="{E3FC098F-8FE9-43D8-87C8-4C8D41B0EE8C}" dt="2023-07-20T10:01:51.959" v="6981" actId="478"/>
          <ac:spMkLst>
            <pc:docMk/>
            <pc:sldMk cId="0" sldId="299"/>
            <ac:spMk id="4" creationId="{9D40A7ED-1090-FCBE-0A66-7BB5780463B1}"/>
          </ac:spMkLst>
        </pc:spChg>
        <pc:spChg chg="mod">
          <ac:chgData name="Richard Chalk" userId="287f8aa4f4de1d19" providerId="LiveId" clId="{E3FC098F-8FE9-43D8-87C8-4C8D41B0EE8C}" dt="2023-07-20T10:06:27.008" v="7014" actId="1076"/>
          <ac:spMkLst>
            <pc:docMk/>
            <pc:sldMk cId="0" sldId="299"/>
            <ac:spMk id="8" creationId="{9977F281-A947-A97F-F970-14C3D7FFAE2B}"/>
          </ac:spMkLst>
        </pc:spChg>
        <pc:spChg chg="mod">
          <ac:chgData name="Richard Chalk" userId="287f8aa4f4de1d19" providerId="LiveId" clId="{E3FC098F-8FE9-43D8-87C8-4C8D41B0EE8C}" dt="2023-07-20T10:03:01.115" v="7011" actId="11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20T10:10:42.078" v="7153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E3FC098F-8FE9-43D8-87C8-4C8D41B0EE8C}" dt="2023-07-20T10:02:16.571" v="6982" actId="478"/>
          <ac:picMkLst>
            <pc:docMk/>
            <pc:sldMk cId="0" sldId="299"/>
            <ac:picMk id="2050" creationId="{39D47829-75A0-558A-0986-D1819D3C5FF5}"/>
          </ac:picMkLst>
        </pc:picChg>
      </pc:sldChg>
      <pc:sldChg chg="modSp mod">
        <pc:chgData name="Richard Chalk" userId="287f8aa4f4de1d19" providerId="LiveId" clId="{E3FC098F-8FE9-43D8-87C8-4C8D41B0EE8C}" dt="2023-07-19T05:37:14.768" v="21" actId="20577"/>
        <pc:sldMkLst>
          <pc:docMk/>
          <pc:sldMk cId="3213385662" sldId="309"/>
        </pc:sldMkLst>
        <pc:spChg chg="mod">
          <ac:chgData name="Richard Chalk" userId="287f8aa4f4de1d19" providerId="LiveId" clId="{E3FC098F-8FE9-43D8-87C8-4C8D41B0EE8C}" dt="2023-07-19T05:37:14.768" v="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1717922590" sldId="382"/>
        </pc:sldMkLst>
        <pc:spChg chg="add mod">
          <ac:chgData name="Richard Chalk" userId="287f8aa4f4de1d19" providerId="LiveId" clId="{E3FC098F-8FE9-43D8-87C8-4C8D41B0EE8C}" dt="2023-07-19T14:45:27.569" v="2921"/>
          <ac:spMkLst>
            <pc:docMk/>
            <pc:sldMk cId="1717922590" sldId="382"/>
            <ac:spMk id="2" creationId="{68D7EE88-A624-69AA-8356-7641299F17A4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4193271027" sldId="512"/>
        </pc:sldMkLst>
        <pc:spChg chg="add mod">
          <ac:chgData name="Richard Chalk" userId="287f8aa4f4de1d19" providerId="LiveId" clId="{E3FC098F-8FE9-43D8-87C8-4C8D41B0EE8C}" dt="2023-07-19T14:45:26.342" v="2920"/>
          <ac:spMkLst>
            <pc:docMk/>
            <pc:sldMk cId="4193271027" sldId="512"/>
            <ac:spMk id="8" creationId="{091C5BF0-058F-2A7A-E50F-C1FAA3C3BF78}"/>
          </ac:spMkLst>
        </pc:spChg>
      </pc:sldChg>
      <pc:sldChg chg="del">
        <pc:chgData name="Richard Chalk" userId="287f8aa4f4de1d19" providerId="LiveId" clId="{E3FC098F-8FE9-43D8-87C8-4C8D41B0EE8C}" dt="2023-07-19T14:45:05.689" v="2915" actId="47"/>
        <pc:sldMkLst>
          <pc:docMk/>
          <pc:sldMk cId="1745136062" sldId="513"/>
        </pc:sldMkLst>
      </pc:sldChg>
      <pc:sldChg chg="del">
        <pc:chgData name="Richard Chalk" userId="287f8aa4f4de1d19" providerId="LiveId" clId="{E3FC098F-8FE9-43D8-87C8-4C8D41B0EE8C}" dt="2023-07-19T14:45:08.554" v="2916" actId="47"/>
        <pc:sldMkLst>
          <pc:docMk/>
          <pc:sldMk cId="3290590145" sldId="514"/>
        </pc:sldMkLst>
      </pc:sldChg>
      <pc:sldChg chg="del">
        <pc:chgData name="Richard Chalk" userId="287f8aa4f4de1d19" providerId="LiveId" clId="{E3FC098F-8FE9-43D8-87C8-4C8D41B0EE8C}" dt="2023-07-19T14:45:16.634" v="2918" actId="47"/>
        <pc:sldMkLst>
          <pc:docMk/>
          <pc:sldMk cId="1536526050" sldId="515"/>
        </pc:sldMkLst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3727036933" sldId="516"/>
        </pc:sldMkLst>
        <pc:spChg chg="add mod">
          <ac:chgData name="Richard Chalk" userId="287f8aa4f4de1d19" providerId="LiveId" clId="{E3FC098F-8FE9-43D8-87C8-4C8D41B0EE8C}" dt="2023-07-19T14:45:28.972" v="2922"/>
          <ac:spMkLst>
            <pc:docMk/>
            <pc:sldMk cId="3727036933" sldId="516"/>
            <ac:spMk id="8" creationId="{B8D39B89-8255-9704-36FA-A4485C8B14BB}"/>
          </ac:spMkLst>
        </pc:spChg>
      </pc:sldChg>
      <pc:sldChg chg="del">
        <pc:chgData name="Richard Chalk" userId="287f8aa4f4de1d19" providerId="LiveId" clId="{E3FC098F-8FE9-43D8-87C8-4C8D41B0EE8C}" dt="2023-07-19T14:45:11.520" v="2917" actId="47"/>
        <pc:sldMkLst>
          <pc:docMk/>
          <pc:sldMk cId="1188041564" sldId="517"/>
        </pc:sldMkLst>
      </pc:sldChg>
      <pc:sldChg chg="del">
        <pc:chgData name="Richard Chalk" userId="287f8aa4f4de1d19" providerId="LiveId" clId="{E3FC098F-8FE9-43D8-87C8-4C8D41B0EE8C}" dt="2023-07-19T14:44:54.075" v="2914" actId="47"/>
        <pc:sldMkLst>
          <pc:docMk/>
          <pc:sldMk cId="1905608281" sldId="518"/>
        </pc:sldMkLst>
      </pc:sldChg>
      <pc:sldChg chg="modSp add del mod ord">
        <pc:chgData name="Richard Chalk" userId="287f8aa4f4de1d19" providerId="LiveId" clId="{E3FC098F-8FE9-43D8-87C8-4C8D41B0EE8C}" dt="2023-07-19T06:48:46.612" v="1086" actId="2696"/>
        <pc:sldMkLst>
          <pc:docMk/>
          <pc:sldMk cId="1373456415" sldId="519"/>
        </pc:sldMkLst>
        <pc:spChg chg="mod">
          <ac:chgData name="Richard Chalk" userId="287f8aa4f4de1d19" providerId="LiveId" clId="{E3FC098F-8FE9-43D8-87C8-4C8D41B0EE8C}" dt="2023-07-19T05:41:44.301" v="224" actId="5793"/>
          <ac:spMkLst>
            <pc:docMk/>
            <pc:sldMk cId="1373456415" sldId="51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E3FC098F-8FE9-43D8-87C8-4C8D41B0EE8C}" dt="2023-07-20T10:14:20.657" v="7155" actId="1035"/>
        <pc:sldMkLst>
          <pc:docMk/>
          <pc:sldMk cId="3673019826" sldId="519"/>
        </pc:sldMkLst>
        <pc:spChg chg="add del">
          <ac:chgData name="Richard Chalk" userId="287f8aa4f4de1d19" providerId="LiveId" clId="{E3FC098F-8FE9-43D8-87C8-4C8D41B0EE8C}" dt="2023-07-19T06:56:04.171" v="1203" actId="478"/>
          <ac:spMkLst>
            <pc:docMk/>
            <pc:sldMk cId="3673019826" sldId="519"/>
            <ac:spMk id="2" creationId="{B87E2596-84A7-3F70-DA7E-7F98F4E1DE1A}"/>
          </ac:spMkLst>
        </pc:spChg>
        <pc:spChg chg="add del">
          <ac:chgData name="Richard Chalk" userId="287f8aa4f4de1d19" providerId="LiveId" clId="{E3FC098F-8FE9-43D8-87C8-4C8D41B0EE8C}" dt="2023-07-19T06:56:05.677" v="1205" actId="478"/>
          <ac:spMkLst>
            <pc:docMk/>
            <pc:sldMk cId="3673019826" sldId="519"/>
            <ac:spMk id="3" creationId="{2FC7C5AD-D92C-8BA4-C354-F496CD437270}"/>
          </ac:spMkLst>
        </pc:spChg>
        <pc:spChg chg="add del">
          <ac:chgData name="Richard Chalk" userId="287f8aa4f4de1d19" providerId="LiveId" clId="{E3FC098F-8FE9-43D8-87C8-4C8D41B0EE8C}" dt="2023-07-19T06:56:11.918" v="1207" actId="478"/>
          <ac:spMkLst>
            <pc:docMk/>
            <pc:sldMk cId="3673019826" sldId="519"/>
            <ac:spMk id="4" creationId="{94270115-A76C-2C21-B303-9CCBCE30071E}"/>
          </ac:spMkLst>
        </pc:spChg>
        <pc:spChg chg="add del">
          <ac:chgData name="Richard Chalk" userId="287f8aa4f4de1d19" providerId="LiveId" clId="{E3FC098F-8FE9-43D8-87C8-4C8D41B0EE8C}" dt="2023-07-19T06:56:13.327" v="1209" actId="478"/>
          <ac:spMkLst>
            <pc:docMk/>
            <pc:sldMk cId="3673019826" sldId="519"/>
            <ac:spMk id="5" creationId="{277B6F00-57B9-0CFA-865F-04020DF68323}"/>
          </ac:spMkLst>
        </pc:spChg>
        <pc:spChg chg="add del">
          <ac:chgData name="Richard Chalk" userId="287f8aa4f4de1d19" providerId="LiveId" clId="{E3FC098F-8FE9-43D8-87C8-4C8D41B0EE8C}" dt="2023-07-19T06:56:41.827" v="1215" actId="478"/>
          <ac:spMkLst>
            <pc:docMk/>
            <pc:sldMk cId="3673019826" sldId="519"/>
            <ac:spMk id="6" creationId="{31BE9AC3-9D79-A7CC-6506-C87F8DB8A2DD}"/>
          </ac:spMkLst>
        </pc:spChg>
        <pc:spChg chg="add del">
          <ac:chgData name="Richard Chalk" userId="287f8aa4f4de1d19" providerId="LiveId" clId="{E3FC098F-8FE9-43D8-87C8-4C8D41B0EE8C}" dt="2023-07-19T06:56:43.279" v="1217" actId="478"/>
          <ac:spMkLst>
            <pc:docMk/>
            <pc:sldMk cId="3673019826" sldId="519"/>
            <ac:spMk id="7" creationId="{54CBADC6-4D91-74BD-EB6E-0D4C4D48435C}"/>
          </ac:spMkLst>
        </pc:spChg>
        <pc:spChg chg="mod">
          <ac:chgData name="Richard Chalk" userId="287f8aa4f4de1d19" providerId="LiveId" clId="{E3FC098F-8FE9-43D8-87C8-4C8D41B0EE8C}" dt="2023-07-19T06:57:40.658" v="1230" actId="1036"/>
          <ac:spMkLst>
            <pc:docMk/>
            <pc:sldMk cId="3673019826" sldId="519"/>
            <ac:spMk id="117" creationId="{00000000-0000-0000-0000-000000000000}"/>
          </ac:spMkLst>
        </pc:spChg>
        <pc:picChg chg="add del mod">
          <ac:chgData name="Richard Chalk" userId="287f8aa4f4de1d19" providerId="LiveId" clId="{E3FC098F-8FE9-43D8-87C8-4C8D41B0EE8C}" dt="2023-07-19T06:56:28.085" v="1213" actId="478"/>
          <ac:picMkLst>
            <pc:docMk/>
            <pc:sldMk cId="3673019826" sldId="519"/>
            <ac:picMk id="3082" creationId="{C10FFE9A-53C0-A235-F00C-7554E8AC3C02}"/>
          </ac:picMkLst>
        </pc:picChg>
        <pc:picChg chg="add del">
          <ac:chgData name="Richard Chalk" userId="287f8aa4f4de1d19" providerId="LiveId" clId="{E3FC098F-8FE9-43D8-87C8-4C8D41B0EE8C}" dt="2023-07-19T06:57:04.638" v="1219" actId="478"/>
          <ac:picMkLst>
            <pc:docMk/>
            <pc:sldMk cId="3673019826" sldId="519"/>
            <ac:picMk id="3088" creationId="{2102A031-44AE-E319-7687-1C2D88A68335}"/>
          </ac:picMkLst>
        </pc:picChg>
        <pc:picChg chg="add mod">
          <ac:chgData name="Richard Chalk" userId="287f8aa4f4de1d19" providerId="LiveId" clId="{E3FC098F-8FE9-43D8-87C8-4C8D41B0EE8C}" dt="2023-07-19T10:15:24.344" v="1417" actId="14100"/>
          <ac:picMkLst>
            <pc:docMk/>
            <pc:sldMk cId="3673019826" sldId="519"/>
            <ac:picMk id="3090" creationId="{E84C8B1E-142C-53AC-5DCE-B545D2101203}"/>
          </ac:picMkLst>
        </pc:picChg>
        <pc:picChg chg="add mod">
          <ac:chgData name="Richard Chalk" userId="287f8aa4f4de1d19" providerId="LiveId" clId="{E3FC098F-8FE9-43D8-87C8-4C8D41B0EE8C}" dt="2023-07-20T10:14:20.657" v="7155" actId="1035"/>
          <ac:picMkLst>
            <pc:docMk/>
            <pc:sldMk cId="3673019826" sldId="519"/>
            <ac:picMk id="3092" creationId="{E0350921-933B-009C-D549-2620752C7733}"/>
          </ac:picMkLst>
        </pc:picChg>
      </pc:sldChg>
      <pc:sldChg chg="add">
        <pc:chgData name="Richard Chalk" userId="287f8aa4f4de1d19" providerId="LiveId" clId="{E3FC098F-8FE9-43D8-87C8-4C8D41B0EE8C}" dt="2023-07-19T14:08:12.255" v="1699"/>
        <pc:sldMkLst>
          <pc:docMk/>
          <pc:sldMk cId="430383919" sldId="520"/>
        </pc:sldMkLst>
      </pc:sldChg>
      <pc:sldChg chg="modSp add del mod">
        <pc:chgData name="Richard Chalk" userId="287f8aa4f4de1d19" providerId="LiveId" clId="{E3FC098F-8FE9-43D8-87C8-4C8D41B0EE8C}" dt="2023-07-19T14:08:09.799" v="1698" actId="2696"/>
        <pc:sldMkLst>
          <pc:docMk/>
          <pc:sldMk cId="1293024098" sldId="520"/>
        </pc:sldMkLst>
        <pc:spChg chg="mod">
          <ac:chgData name="Richard Chalk" userId="287f8aa4f4de1d19" providerId="LiveId" clId="{E3FC098F-8FE9-43D8-87C8-4C8D41B0EE8C}" dt="2023-07-19T06:45:27.746" v="953" actId="20577"/>
          <ac:spMkLst>
            <pc:docMk/>
            <pc:sldMk cId="1293024098" sldId="520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7:59.826" v="62" actId="20577"/>
        <pc:sldMkLst>
          <pc:docMk/>
          <pc:sldMk cId="610650027" sldId="521"/>
        </pc:sldMkLst>
        <pc:spChg chg="mod">
          <ac:chgData name="Richard Chalk" userId="287f8aa4f4de1d19" providerId="LiveId" clId="{E3FC098F-8FE9-43D8-87C8-4C8D41B0EE8C}" dt="2023-07-19T05:37:59.826" v="62" actId="20577"/>
          <ac:spMkLst>
            <pc:docMk/>
            <pc:sldMk cId="610650027" sldId="521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14:08:54.295" v="1703"/>
        <pc:sldMkLst>
          <pc:docMk/>
          <pc:sldMk cId="1058803931" sldId="522"/>
        </pc:sldMkLst>
        <pc:spChg chg="mod">
          <ac:chgData name="Richard Chalk" userId="287f8aa4f4de1d19" providerId="LiveId" clId="{E3FC098F-8FE9-43D8-87C8-4C8D41B0EE8C}" dt="2023-07-19T05:38:08.322" v="72" actId="20577"/>
          <ac:spMkLst>
            <pc:docMk/>
            <pc:sldMk cId="1058803931" sldId="522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E3FC098F-8FE9-43D8-87C8-4C8D41B0EE8C}" dt="2023-07-19T05:38:45.678" v="125" actId="1036"/>
        <pc:sldMkLst>
          <pc:docMk/>
          <pc:sldMk cId="2774553520" sldId="523"/>
        </pc:sldMkLst>
        <pc:spChg chg="mod">
          <ac:chgData name="Richard Chalk" userId="287f8aa4f4de1d19" providerId="LiveId" clId="{E3FC098F-8FE9-43D8-87C8-4C8D41B0EE8C}" dt="2023-07-19T05:38:45.678" v="125" actId="1036"/>
          <ac:spMkLst>
            <pc:docMk/>
            <pc:sldMk cId="2774553520" sldId="52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8:54.246" v="131" actId="20577"/>
        <pc:sldMkLst>
          <pc:docMk/>
          <pc:sldMk cId="3938680033" sldId="524"/>
        </pc:sldMkLst>
        <pc:spChg chg="mod">
          <ac:chgData name="Richard Chalk" userId="287f8aa4f4de1d19" providerId="LiveId" clId="{E3FC098F-8FE9-43D8-87C8-4C8D41B0EE8C}" dt="2023-07-19T05:38:54.246" v="131" actId="20577"/>
          <ac:spMkLst>
            <pc:docMk/>
            <pc:sldMk cId="3938680033" sldId="524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48:19.670" v="6622" actId="47"/>
        <pc:sldMkLst>
          <pc:docMk/>
          <pc:sldMk cId="2506401006" sldId="525"/>
        </pc:sldMkLst>
        <pc:spChg chg="mod">
          <ac:chgData name="Richard Chalk" userId="287f8aa4f4de1d19" providerId="LiveId" clId="{E3FC098F-8FE9-43D8-87C8-4C8D41B0EE8C}" dt="2023-07-19T05:39:08.456" v="152" actId="20577"/>
          <ac:spMkLst>
            <pc:docMk/>
            <pc:sldMk cId="2506401006" sldId="525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19T14:07:16.919" v="1691"/>
        <pc:sldMkLst>
          <pc:docMk/>
          <pc:sldMk cId="733208413" sldId="526"/>
        </pc:sldMkLst>
      </pc:sldChg>
      <pc:sldChg chg="modSp add del mod">
        <pc:chgData name="Richard Chalk" userId="287f8aa4f4de1d19" providerId="LiveId" clId="{E3FC098F-8FE9-43D8-87C8-4C8D41B0EE8C}" dt="2023-07-19T14:07:09.521" v="1690" actId="2696"/>
        <pc:sldMkLst>
          <pc:docMk/>
          <pc:sldMk cId="2699012265" sldId="526"/>
        </pc:sldMkLst>
        <pc:spChg chg="mod">
          <ac:chgData name="Richard Chalk" userId="287f8aa4f4de1d19" providerId="LiveId" clId="{E3FC098F-8FE9-43D8-87C8-4C8D41B0EE8C}" dt="2023-07-19T05:39:19.942" v="166" actId="20577"/>
          <ac:spMkLst>
            <pc:docMk/>
            <pc:sldMk cId="2699012265" sldId="526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20T04:59:56.876" v="5196"/>
        <pc:sldMkLst>
          <pc:docMk/>
          <pc:sldMk cId="460914246" sldId="527"/>
        </pc:sldMkLst>
        <pc:spChg chg="mod">
          <ac:chgData name="Richard Chalk" userId="287f8aa4f4de1d19" providerId="LiveId" clId="{E3FC098F-8FE9-43D8-87C8-4C8D41B0EE8C}" dt="2023-07-19T05:39:29.818" v="176" actId="20577"/>
          <ac:spMkLst>
            <pc:docMk/>
            <pc:sldMk cId="460914246" sldId="527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26:08.458" v="6012" actId="2696"/>
        <pc:sldMkLst>
          <pc:docMk/>
          <pc:sldMk cId="1099308944" sldId="528"/>
        </pc:sldMkLst>
        <pc:spChg chg="mod">
          <ac:chgData name="Richard Chalk" userId="287f8aa4f4de1d19" providerId="LiveId" clId="{E3FC098F-8FE9-43D8-87C8-4C8D41B0EE8C}" dt="2023-07-19T05:39:40.208" v="187" actId="20577"/>
          <ac:spMkLst>
            <pc:docMk/>
            <pc:sldMk cId="1099308944" sldId="528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20T09:26:18.832" v="6013"/>
        <pc:sldMkLst>
          <pc:docMk/>
          <pc:sldMk cId="3335650728" sldId="528"/>
        </pc:sldMkLst>
      </pc:sldChg>
      <pc:sldChg chg="modSp add mod">
        <pc:chgData name="Richard Chalk" userId="287f8aa4f4de1d19" providerId="LiveId" clId="{E3FC098F-8FE9-43D8-87C8-4C8D41B0EE8C}" dt="2023-07-19T05:39:48.649" v="202" actId="20577"/>
        <pc:sldMkLst>
          <pc:docMk/>
          <pc:sldMk cId="3621538142" sldId="529"/>
        </pc:sldMkLst>
        <pc:spChg chg="mod">
          <ac:chgData name="Richard Chalk" userId="287f8aa4f4de1d19" providerId="LiveId" clId="{E3FC098F-8FE9-43D8-87C8-4C8D41B0EE8C}" dt="2023-07-19T05:39:48.649" v="202" actId="20577"/>
          <ac:spMkLst>
            <pc:docMk/>
            <pc:sldMk cId="3621538142" sldId="529"/>
            <ac:spMk id="118" creationId="{00000000-0000-0000-0000-000000000000}"/>
          </ac:spMkLst>
        </pc:spChg>
      </pc:sldChg>
      <pc:sldChg chg="delSp modSp add mod">
        <pc:chgData name="Richard Chalk" userId="287f8aa4f4de1d19" providerId="LiveId" clId="{E3FC098F-8FE9-43D8-87C8-4C8D41B0EE8C}" dt="2023-07-19T13:43:19.537" v="1457" actId="1035"/>
        <pc:sldMkLst>
          <pc:docMk/>
          <pc:sldMk cId="2331944968" sldId="530"/>
        </pc:sldMkLst>
        <pc:spChg chg="mod">
          <ac:chgData name="Richard Chalk" userId="287f8aa4f4de1d19" providerId="LiveId" clId="{E3FC098F-8FE9-43D8-87C8-4C8D41B0EE8C}" dt="2023-07-19T05:44:44.168" v="320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19T13:43:19.537" v="1457" actId="1035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06:06:32.867" v="387" actId="1037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E3FC098F-8FE9-43D8-87C8-4C8D41B0EE8C}" dt="2023-07-19T05:43:40.891" v="306" actId="1035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E3FC098F-8FE9-43D8-87C8-4C8D41B0EE8C}" dt="2023-07-19T05:43:25.140" v="259" actId="478"/>
          <ac:picMkLst>
            <pc:docMk/>
            <pc:sldMk cId="2331944968" sldId="530"/>
            <ac:picMk id="2050" creationId="{39D47829-75A0-558A-0986-D1819D3C5FF5}"/>
          </ac:picMkLst>
        </pc:picChg>
        <pc:cxnChg chg="mod">
          <ac:chgData name="Richard Chalk" userId="287f8aa4f4de1d19" providerId="LiveId" clId="{E3FC098F-8FE9-43D8-87C8-4C8D41B0EE8C}" dt="2023-07-19T13:43:19.537" v="1457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 ord">
        <pc:chgData name="Richard Chalk" userId="287f8aa4f4de1d19" providerId="LiveId" clId="{E3FC098F-8FE9-43D8-87C8-4C8D41B0EE8C}" dt="2023-07-19T05:42:01.943" v="226"/>
        <pc:sldMkLst>
          <pc:docMk/>
          <pc:sldMk cId="387256291" sldId="531"/>
        </pc:sldMkLst>
      </pc:sldChg>
      <pc:sldChg chg="addSp delSp modSp add mod modNotesTx">
        <pc:chgData name="Richard Chalk" userId="287f8aa4f4de1d19" providerId="LiveId" clId="{E3FC098F-8FE9-43D8-87C8-4C8D41B0EE8C}" dt="2023-07-19T13:43:47.889" v="1478" actId="20577"/>
        <pc:sldMkLst>
          <pc:docMk/>
          <pc:sldMk cId="1930755218" sldId="532"/>
        </pc:sldMkLst>
        <pc:spChg chg="mod ord">
          <ac:chgData name="Richard Chalk" userId="287f8aa4f4de1d19" providerId="LiveId" clId="{E3FC098F-8FE9-43D8-87C8-4C8D41B0EE8C}" dt="2023-07-19T10:18:15.341" v="1422" actId="20577"/>
          <ac:spMkLst>
            <pc:docMk/>
            <pc:sldMk cId="1930755218" sldId="53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15:33.147" v="528" actId="113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3:43:47.889" v="1478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19T06:14:44.950" v="520" actId="1036"/>
          <ac:picMkLst>
            <pc:docMk/>
            <pc:sldMk cId="1930755218" sldId="532"/>
            <ac:picMk id="9" creationId="{E5F9555E-7FC9-837A-2E76-F0E33F3CBCFD}"/>
          </ac:picMkLst>
        </pc:picChg>
        <pc:picChg chg="add del">
          <ac:chgData name="Richard Chalk" userId="287f8aa4f4de1d19" providerId="LiveId" clId="{E3FC098F-8FE9-43D8-87C8-4C8D41B0EE8C}" dt="2023-07-19T06:11:06.982" v="427" actId="478"/>
          <ac:picMkLst>
            <pc:docMk/>
            <pc:sldMk cId="1930755218" sldId="532"/>
            <ac:picMk id="11" creationId="{6BB2D916-5202-5F78-8D2D-D9B3B140009D}"/>
          </ac:picMkLst>
        </pc:picChg>
        <pc:picChg chg="add mod">
          <ac:chgData name="Richard Chalk" userId="287f8aa4f4de1d19" providerId="LiveId" clId="{E3FC098F-8FE9-43D8-87C8-4C8D41B0EE8C}" dt="2023-07-19T06:13:34.630" v="472" actId="1076"/>
          <ac:picMkLst>
            <pc:docMk/>
            <pc:sldMk cId="1930755218" sldId="532"/>
            <ac:picMk id="13" creationId="{D3ADA694-3183-0623-44AB-46E9C90DC3C1}"/>
          </ac:picMkLst>
        </pc:picChg>
        <pc:picChg chg="add mod">
          <ac:chgData name="Richard Chalk" userId="287f8aa4f4de1d19" providerId="LiveId" clId="{E3FC098F-8FE9-43D8-87C8-4C8D41B0EE8C}" dt="2023-07-19T06:13:41.032" v="480" actId="1038"/>
          <ac:picMkLst>
            <pc:docMk/>
            <pc:sldMk cId="1930755218" sldId="532"/>
            <ac:picMk id="15" creationId="{C0329374-9849-DC49-E427-D054B0C640C7}"/>
          </ac:picMkLst>
        </pc:picChg>
        <pc:picChg chg="del">
          <ac:chgData name="Richard Chalk" userId="287f8aa4f4de1d19" providerId="LiveId" clId="{E3FC098F-8FE9-43D8-87C8-4C8D41B0EE8C}" dt="2023-07-19T06:08:01.163" v="399" actId="478"/>
          <ac:picMkLst>
            <pc:docMk/>
            <pc:sldMk cId="1930755218" sldId="532"/>
            <ac:picMk id="1026" creationId="{2A8C079E-E67A-AA02-F467-278EC680069E}"/>
          </ac:picMkLst>
        </pc:picChg>
        <pc:picChg chg="del">
          <ac:chgData name="Richard Chalk" userId="287f8aa4f4de1d19" providerId="LiveId" clId="{E3FC098F-8FE9-43D8-87C8-4C8D41B0EE8C}" dt="2023-07-19T06:07:06.787" v="389" actId="478"/>
          <ac:picMkLst>
            <pc:docMk/>
            <pc:sldMk cId="1930755218" sldId="532"/>
            <ac:picMk id="1028" creationId="{9840ADB3-1BB6-A137-1D21-C7517A4C5D93}"/>
          </ac:picMkLst>
        </pc:picChg>
      </pc:sldChg>
      <pc:sldChg chg="addSp delSp modSp add mod modNotesTx">
        <pc:chgData name="Richard Chalk" userId="287f8aa4f4de1d19" providerId="LiveId" clId="{E3FC098F-8FE9-43D8-87C8-4C8D41B0EE8C}" dt="2023-07-19T13:44:52.278" v="1481" actId="20577"/>
        <pc:sldMkLst>
          <pc:docMk/>
          <pc:sldMk cId="502136373" sldId="533"/>
        </pc:sldMkLst>
        <pc:spChg chg="mod">
          <ac:chgData name="Richard Chalk" userId="287f8aa4f4de1d19" providerId="LiveId" clId="{E3FC098F-8FE9-43D8-87C8-4C8D41B0EE8C}" dt="2023-07-19T13:44:52.278" v="1481" actId="20577"/>
          <ac:spMkLst>
            <pc:docMk/>
            <pc:sldMk cId="502136373" sldId="533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3:44:42.745" v="1480" actId="207"/>
          <ac:spMkLst>
            <pc:docMk/>
            <pc:sldMk cId="502136373" sldId="533"/>
            <ac:spMk id="3" creationId="{173D56EC-57A4-FE19-1901-5242223ADD72}"/>
          </ac:spMkLst>
        </pc:spChg>
        <pc:spChg chg="add del">
          <ac:chgData name="Richard Chalk" userId="287f8aa4f4de1d19" providerId="LiveId" clId="{E3FC098F-8FE9-43D8-87C8-4C8D41B0EE8C}" dt="2023-07-19T06:21:20.762" v="625" actId="478"/>
          <ac:spMkLst>
            <pc:docMk/>
            <pc:sldMk cId="502136373" sldId="533"/>
            <ac:spMk id="8" creationId="{67BD86E0-FDD5-0D7F-FF03-432D28C1619C}"/>
          </ac:spMkLst>
        </pc:spChg>
        <pc:spChg chg="add del">
          <ac:chgData name="Richard Chalk" userId="287f8aa4f4de1d19" providerId="LiveId" clId="{E3FC098F-8FE9-43D8-87C8-4C8D41B0EE8C}" dt="2023-07-19T06:21:22.328" v="627" actId="478"/>
          <ac:spMkLst>
            <pc:docMk/>
            <pc:sldMk cId="502136373" sldId="533"/>
            <ac:spMk id="9" creationId="{1FBD2AA6-8614-BA24-F5CB-C078A3830A71}"/>
          </ac:spMkLst>
        </pc:spChg>
        <pc:spChg chg="add del">
          <ac:chgData name="Richard Chalk" userId="287f8aa4f4de1d19" providerId="LiveId" clId="{E3FC098F-8FE9-43D8-87C8-4C8D41B0EE8C}" dt="2023-07-19T06:27:26.044" v="748" actId="22"/>
          <ac:spMkLst>
            <pc:docMk/>
            <pc:sldMk cId="502136373" sldId="533"/>
            <ac:spMk id="11" creationId="{2E25119E-545D-9D4D-95ED-9FBA70AF1A51}"/>
          </ac:spMkLst>
        </pc:spChg>
        <pc:picChg chg="add del">
          <ac:chgData name="Richard Chalk" userId="287f8aa4f4de1d19" providerId="LiveId" clId="{E3FC098F-8FE9-43D8-87C8-4C8D41B0EE8C}" dt="2023-07-19T06:20:01.032" v="611" actId="478"/>
          <ac:picMkLst>
            <pc:docMk/>
            <pc:sldMk cId="502136373" sldId="533"/>
            <ac:picMk id="1026" creationId="{9D874E4A-E6D1-E8F9-659F-2318F4622A48}"/>
          </ac:picMkLst>
        </pc:picChg>
        <pc:picChg chg="add mod">
          <ac:chgData name="Richard Chalk" userId="287f8aa4f4de1d19" providerId="LiveId" clId="{E3FC098F-8FE9-43D8-87C8-4C8D41B0EE8C}" dt="2023-07-19T06:20:12.695" v="615" actId="1076"/>
          <ac:picMkLst>
            <pc:docMk/>
            <pc:sldMk cId="502136373" sldId="533"/>
            <ac:picMk id="1028" creationId="{12C38E92-9383-7C55-A4B4-544CBCC2C4D6}"/>
          </ac:picMkLst>
        </pc:picChg>
        <pc:picChg chg="add mod">
          <ac:chgData name="Richard Chalk" userId="287f8aa4f4de1d19" providerId="LiveId" clId="{E3FC098F-8FE9-43D8-87C8-4C8D41B0EE8C}" dt="2023-07-19T06:21:59.470" v="639" actId="1076"/>
          <ac:picMkLst>
            <pc:docMk/>
            <pc:sldMk cId="502136373" sldId="533"/>
            <ac:picMk id="1030" creationId="{A169DE91-561F-D90D-3895-CB6D865217F7}"/>
          </ac:picMkLst>
        </pc:picChg>
        <pc:picChg chg="add mod">
          <ac:chgData name="Richard Chalk" userId="287f8aa4f4de1d19" providerId="LiveId" clId="{E3FC098F-8FE9-43D8-87C8-4C8D41B0EE8C}" dt="2023-07-19T06:21:52.140" v="637" actId="1076"/>
          <ac:picMkLst>
            <pc:docMk/>
            <pc:sldMk cId="502136373" sldId="533"/>
            <ac:picMk id="1032" creationId="{D6F11D25-9146-D25D-6181-5D4CCF4482A0}"/>
          </ac:picMkLst>
        </pc:picChg>
        <pc:picChg chg="add mod">
          <ac:chgData name="Richard Chalk" userId="287f8aa4f4de1d19" providerId="LiveId" clId="{E3FC098F-8FE9-43D8-87C8-4C8D41B0EE8C}" dt="2023-07-19T06:21:54.326" v="638" actId="1076"/>
          <ac:picMkLst>
            <pc:docMk/>
            <pc:sldMk cId="502136373" sldId="533"/>
            <ac:picMk id="1038" creationId="{42D7F0EF-9E19-8598-D84F-870147CC938D}"/>
          </ac:picMkLst>
        </pc:picChg>
      </pc:sldChg>
      <pc:sldChg chg="delSp modSp add del mod">
        <pc:chgData name="Richard Chalk" userId="287f8aa4f4de1d19" providerId="LiveId" clId="{E3FC098F-8FE9-43D8-87C8-4C8D41B0EE8C}" dt="2023-07-19T06:17:07.733" v="537" actId="2696"/>
        <pc:sldMkLst>
          <pc:docMk/>
          <pc:sldMk cId="3645877052" sldId="533"/>
        </pc:sldMkLst>
        <pc:spChg chg="mod">
          <ac:chgData name="Richard Chalk" userId="287f8aa4f4de1d19" providerId="LiveId" clId="{E3FC098F-8FE9-43D8-87C8-4C8D41B0EE8C}" dt="2023-07-19T06:16:15.208" v="536" actId="20577"/>
          <ac:spMkLst>
            <pc:docMk/>
            <pc:sldMk cId="3645877052" sldId="533"/>
            <ac:spMk id="7" creationId="{EBD62573-4B50-EAD6-8C7E-C3AE6A9F45B4}"/>
          </ac:spMkLst>
        </pc:spChg>
        <pc:picChg chg="del">
          <ac:chgData name="Richard Chalk" userId="287f8aa4f4de1d19" providerId="LiveId" clId="{E3FC098F-8FE9-43D8-87C8-4C8D41B0EE8C}" dt="2023-07-19T06:16:00.118" v="530" actId="478"/>
          <ac:picMkLst>
            <pc:docMk/>
            <pc:sldMk cId="3645877052" sldId="533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06:16:00.857" v="531" actId="478"/>
          <ac:picMkLst>
            <pc:docMk/>
            <pc:sldMk cId="3645877052" sldId="533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06:16:01.619" v="532" actId="478"/>
          <ac:picMkLst>
            <pc:docMk/>
            <pc:sldMk cId="3645877052" sldId="533"/>
            <ac:picMk id="15" creationId="{C0329374-9849-DC49-E427-D054B0C640C7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17:31.510" v="7157" actId="20577"/>
        <pc:sldMkLst>
          <pc:docMk/>
          <pc:sldMk cId="1235889856" sldId="534"/>
        </pc:sldMkLst>
        <pc:spChg chg="mod">
          <ac:chgData name="Richard Chalk" userId="287f8aa4f4de1d19" providerId="LiveId" clId="{E3FC098F-8FE9-43D8-87C8-4C8D41B0EE8C}" dt="2023-07-19T13:58:53.405" v="1635" actId="207"/>
          <ac:spMkLst>
            <pc:docMk/>
            <pc:sldMk cId="1235889856" sldId="534"/>
            <ac:spMk id="2" creationId="{2CED0939-2445-F1A3-21AE-0A535344DD5D}"/>
          </ac:spMkLst>
        </pc:spChg>
        <pc:spChg chg="add del mod">
          <ac:chgData name="Richard Chalk" userId="287f8aa4f4de1d19" providerId="LiveId" clId="{E3FC098F-8FE9-43D8-87C8-4C8D41B0EE8C}" dt="2023-07-19T13:51:54.342" v="1540" actId="478"/>
          <ac:spMkLst>
            <pc:docMk/>
            <pc:sldMk cId="1235889856" sldId="534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17:31.510" v="7157" actId="20577"/>
          <ac:spMkLst>
            <pc:docMk/>
            <pc:sldMk cId="1235889856" sldId="534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3:45:45.803" v="1484" actId="478"/>
          <ac:spMkLst>
            <pc:docMk/>
            <pc:sldMk cId="1235889856" sldId="534"/>
            <ac:spMk id="8" creationId="{C52819AC-67A7-8BDB-0E7E-F2D3C78ABC40}"/>
          </ac:spMkLst>
        </pc:spChg>
        <pc:spChg chg="add mod">
          <ac:chgData name="Richard Chalk" userId="287f8aa4f4de1d19" providerId="LiveId" clId="{E3FC098F-8FE9-43D8-87C8-4C8D41B0EE8C}" dt="2023-07-19T13:52:37.233" v="1554" actId="14100"/>
          <ac:spMkLst>
            <pc:docMk/>
            <pc:sldMk cId="1235889856" sldId="534"/>
            <ac:spMk id="10" creationId="{EBC4538A-04DD-7030-B0B1-7CF79376EA5F}"/>
          </ac:spMkLst>
        </pc:spChg>
        <pc:spChg chg="add mod">
          <ac:chgData name="Richard Chalk" userId="287f8aa4f4de1d19" providerId="LiveId" clId="{E3FC098F-8FE9-43D8-87C8-4C8D41B0EE8C}" dt="2023-07-19T13:54:47.683" v="1593" actId="20577"/>
          <ac:spMkLst>
            <pc:docMk/>
            <pc:sldMk cId="1235889856" sldId="534"/>
            <ac:spMk id="11" creationId="{15066BB9-5584-B434-6E99-A135E9FCB81A}"/>
          </ac:spMkLst>
        </pc:spChg>
        <pc:spChg chg="add mod">
          <ac:chgData name="Richard Chalk" userId="287f8aa4f4de1d19" providerId="LiveId" clId="{E3FC098F-8FE9-43D8-87C8-4C8D41B0EE8C}" dt="2023-07-19T13:55:11.478" v="1602" actId="14100"/>
          <ac:spMkLst>
            <pc:docMk/>
            <pc:sldMk cId="1235889856" sldId="534"/>
            <ac:spMk id="12" creationId="{794EB189-43E6-4E51-DFAA-165C1697C240}"/>
          </ac:spMkLst>
        </pc:spChg>
        <pc:spChg chg="add mod">
          <ac:chgData name="Richard Chalk" userId="287f8aa4f4de1d19" providerId="LiveId" clId="{E3FC098F-8FE9-43D8-87C8-4C8D41B0EE8C}" dt="2023-07-19T13:55:33.852" v="1623" actId="1037"/>
          <ac:spMkLst>
            <pc:docMk/>
            <pc:sldMk cId="1235889856" sldId="534"/>
            <ac:spMk id="14" creationId="{72A64BBA-856D-E953-4F92-1EC6A9B7FA1D}"/>
          </ac:spMkLst>
        </pc:spChg>
        <pc:spChg chg="add mod">
          <ac:chgData name="Richard Chalk" userId="287f8aa4f4de1d19" providerId="LiveId" clId="{E3FC098F-8FE9-43D8-87C8-4C8D41B0EE8C}" dt="2023-07-19T13:58:02.710" v="1628" actId="14100"/>
          <ac:spMkLst>
            <pc:docMk/>
            <pc:sldMk cId="1235889856" sldId="534"/>
            <ac:spMk id="16" creationId="{448C6EA9-A892-5122-748F-CC798E3162A1}"/>
          </ac:spMkLst>
        </pc:spChg>
        <pc:spChg chg="add mod">
          <ac:chgData name="Richard Chalk" userId="287f8aa4f4de1d19" providerId="LiveId" clId="{E3FC098F-8FE9-43D8-87C8-4C8D41B0EE8C}" dt="2023-07-19T14:00:19.191" v="1675" actId="20577"/>
          <ac:spMkLst>
            <pc:docMk/>
            <pc:sldMk cId="1235889856" sldId="534"/>
            <ac:spMk id="17" creationId="{0178DFCF-7DD8-D79B-949F-950655479FCD}"/>
          </ac:spMkLst>
        </pc:spChg>
        <pc:spChg chg="add mod">
          <ac:chgData name="Richard Chalk" userId="287f8aa4f4de1d19" providerId="LiveId" clId="{E3FC098F-8FE9-43D8-87C8-4C8D41B0EE8C}" dt="2023-07-19T14:00:00.012" v="1670" actId="1036"/>
          <ac:spMkLst>
            <pc:docMk/>
            <pc:sldMk cId="1235889856" sldId="534"/>
            <ac:spMk id="18" creationId="{7345FFAD-AA36-4DF1-2CF6-406F5678296D}"/>
          </ac:spMkLst>
        </pc:spChg>
        <pc:spChg chg="add mod">
          <ac:chgData name="Richard Chalk" userId="287f8aa4f4de1d19" providerId="LiveId" clId="{E3FC098F-8FE9-43D8-87C8-4C8D41B0EE8C}" dt="2023-07-19T14:00:50.913" v="1682" actId="1038"/>
          <ac:spMkLst>
            <pc:docMk/>
            <pc:sldMk cId="1235889856" sldId="534"/>
            <ac:spMk id="21" creationId="{4B04AD9A-388F-971A-1DD9-EF317BF59DF4}"/>
          </ac:spMkLst>
        </pc:spChg>
        <pc:picChg chg="del">
          <ac:chgData name="Richard Chalk" userId="287f8aa4f4de1d19" providerId="LiveId" clId="{E3FC098F-8FE9-43D8-87C8-4C8D41B0EE8C}" dt="2023-07-19T13:46:21.830" v="1487" actId="478"/>
          <ac:picMkLst>
            <pc:docMk/>
            <pc:sldMk cId="1235889856" sldId="534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13:46:20.485" v="1485" actId="478"/>
          <ac:picMkLst>
            <pc:docMk/>
            <pc:sldMk cId="1235889856" sldId="534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13:46:21.123" v="1486" actId="478"/>
          <ac:picMkLst>
            <pc:docMk/>
            <pc:sldMk cId="1235889856" sldId="534"/>
            <ac:picMk id="15" creationId="{C0329374-9849-DC49-E427-D054B0C640C7}"/>
          </ac:picMkLst>
        </pc:picChg>
        <pc:picChg chg="add del mod">
          <ac:chgData name="Richard Chalk" userId="287f8aa4f4de1d19" providerId="LiveId" clId="{E3FC098F-8FE9-43D8-87C8-4C8D41B0EE8C}" dt="2023-07-19T13:51:33.590" v="1536" actId="478"/>
          <ac:picMkLst>
            <pc:docMk/>
            <pc:sldMk cId="1235889856" sldId="534"/>
            <ac:picMk id="7170" creationId="{70B2EFF4-4F08-88AA-BAB4-C816731A8136}"/>
          </ac:picMkLst>
        </pc:picChg>
        <pc:picChg chg="add mod">
          <ac:chgData name="Richard Chalk" userId="287f8aa4f4de1d19" providerId="LiveId" clId="{E3FC098F-8FE9-43D8-87C8-4C8D41B0EE8C}" dt="2023-07-19T13:52:02.745" v="1542" actId="1076"/>
          <ac:picMkLst>
            <pc:docMk/>
            <pc:sldMk cId="1235889856" sldId="534"/>
            <ac:picMk id="7172" creationId="{8237C417-7DA7-3D97-388D-320D46FE3648}"/>
          </ac:picMkLst>
        </pc:picChg>
        <pc:picChg chg="add mod">
          <ac:chgData name="Richard Chalk" userId="287f8aa4f4de1d19" providerId="LiveId" clId="{E3FC098F-8FE9-43D8-87C8-4C8D41B0EE8C}" dt="2023-07-19T14:11:52.340" v="1770" actId="1037"/>
          <ac:picMkLst>
            <pc:docMk/>
            <pc:sldMk cId="1235889856" sldId="534"/>
            <ac:picMk id="7174" creationId="{ABF73E3A-9AF4-28BC-7662-71841739C4CE}"/>
          </ac:picMkLst>
        </pc:picChg>
        <pc:cxnChg chg="add mod">
          <ac:chgData name="Richard Chalk" userId="287f8aa4f4de1d19" providerId="LiveId" clId="{E3FC098F-8FE9-43D8-87C8-4C8D41B0EE8C}" dt="2023-07-19T14:00:14.081" v="1673" actId="1582"/>
          <ac:cxnSpMkLst>
            <pc:docMk/>
            <pc:sldMk cId="1235889856" sldId="534"/>
            <ac:cxnSpMk id="20" creationId="{967E3EC8-78A0-B3DE-CC00-7E6C3CDDBFE6}"/>
          </ac:cxnSpMkLst>
        </pc:cxnChg>
        <pc:cxnChg chg="add mod">
          <ac:chgData name="Richard Chalk" userId="287f8aa4f4de1d19" providerId="LiveId" clId="{E3FC098F-8FE9-43D8-87C8-4C8D41B0EE8C}" dt="2023-07-19T14:01:03.901" v="1684" actId="14100"/>
          <ac:cxnSpMkLst>
            <pc:docMk/>
            <pc:sldMk cId="1235889856" sldId="534"/>
            <ac:cxnSpMk id="22" creationId="{80C0C1C4-CFEB-4F81-854E-2778031073F5}"/>
          </ac:cxnSpMkLst>
        </pc:cxnChg>
      </pc:sldChg>
      <pc:sldChg chg="addSp delSp modSp add mod modNotesTx">
        <pc:chgData name="Richard Chalk" userId="287f8aa4f4de1d19" providerId="LiveId" clId="{E3FC098F-8FE9-43D8-87C8-4C8D41B0EE8C}" dt="2023-07-19T13:45:20.484" v="1483" actId="12"/>
        <pc:sldMkLst>
          <pc:docMk/>
          <pc:sldMk cId="2914032141" sldId="535"/>
        </pc:sldMkLst>
        <pc:spChg chg="mod">
          <ac:chgData name="Richard Chalk" userId="287f8aa4f4de1d19" providerId="LiveId" clId="{E3FC098F-8FE9-43D8-87C8-4C8D41B0EE8C}" dt="2023-07-19T06:30:42.315" v="792" actId="113"/>
          <ac:spMkLst>
            <pc:docMk/>
            <pc:sldMk cId="2914032141" sldId="535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31:29.452" v="806" actId="20577"/>
          <ac:spMkLst>
            <pc:docMk/>
            <pc:sldMk cId="2914032141" sldId="535"/>
            <ac:spMk id="3" creationId="{173D56EC-57A4-FE19-1901-5242223ADD72}"/>
          </ac:spMkLst>
        </pc:spChg>
        <pc:picChg chg="del">
          <ac:chgData name="Richard Chalk" userId="287f8aa4f4de1d19" providerId="LiveId" clId="{E3FC098F-8FE9-43D8-87C8-4C8D41B0EE8C}" dt="2023-07-19T06:31:35.096" v="807" actId="478"/>
          <ac:picMkLst>
            <pc:docMk/>
            <pc:sldMk cId="2914032141" sldId="535"/>
            <ac:picMk id="5" creationId="{6325E9FD-CB31-18CC-9788-1DF96F31E1FE}"/>
          </ac:picMkLst>
        </pc:picChg>
        <pc:picChg chg="del">
          <ac:chgData name="Richard Chalk" userId="287f8aa4f4de1d19" providerId="LiveId" clId="{E3FC098F-8FE9-43D8-87C8-4C8D41B0EE8C}" dt="2023-07-19T06:29:09.014" v="771" actId="478"/>
          <ac:picMkLst>
            <pc:docMk/>
            <pc:sldMk cId="2914032141" sldId="535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06:29:08.443" v="770" actId="478"/>
          <ac:picMkLst>
            <pc:docMk/>
            <pc:sldMk cId="2914032141" sldId="535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06:29:06.704" v="768" actId="478"/>
          <ac:picMkLst>
            <pc:docMk/>
            <pc:sldMk cId="2914032141" sldId="535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06:29:07.794" v="769" actId="478"/>
          <ac:picMkLst>
            <pc:docMk/>
            <pc:sldMk cId="2914032141" sldId="535"/>
            <ac:picMk id="1038" creationId="{42D7F0EF-9E19-8598-D84F-870147CC938D}"/>
          </ac:picMkLst>
        </pc:picChg>
        <pc:picChg chg="add mod">
          <ac:chgData name="Richard Chalk" userId="287f8aa4f4de1d19" providerId="LiveId" clId="{E3FC098F-8FE9-43D8-87C8-4C8D41B0EE8C}" dt="2023-07-19T06:31:40.164" v="808" actId="14100"/>
          <ac:picMkLst>
            <pc:docMk/>
            <pc:sldMk cId="2914032141" sldId="535"/>
            <ac:picMk id="2050" creationId="{0EEC7EEB-4C10-02C4-717F-998183114408}"/>
          </ac:picMkLst>
        </pc:picChg>
      </pc:sldChg>
      <pc:sldChg chg="add ord">
        <pc:chgData name="Richard Chalk" userId="287f8aa4f4de1d19" providerId="LiveId" clId="{E3FC098F-8FE9-43D8-87C8-4C8D41B0EE8C}" dt="2023-07-19T14:08:43.469" v="1701"/>
        <pc:sldMkLst>
          <pc:docMk/>
          <pc:sldMk cId="1964049909" sldId="536"/>
        </pc:sldMkLst>
      </pc:sldChg>
      <pc:sldChg chg="addSp delSp modSp add mod">
        <pc:chgData name="Richard Chalk" userId="287f8aa4f4de1d19" providerId="LiveId" clId="{E3FC098F-8FE9-43D8-87C8-4C8D41B0EE8C}" dt="2023-07-19T18:54:52.108" v="3548" actId="207"/>
        <pc:sldMkLst>
          <pc:docMk/>
          <pc:sldMk cId="490169108" sldId="537"/>
        </pc:sldMkLst>
        <pc:spChg chg="mod">
          <ac:chgData name="Richard Chalk" userId="287f8aa4f4de1d19" providerId="LiveId" clId="{E3FC098F-8FE9-43D8-87C8-4C8D41B0EE8C}" dt="2023-07-19T14:18:57.657" v="1907" actId="113"/>
          <ac:spMkLst>
            <pc:docMk/>
            <pc:sldMk cId="490169108" sldId="53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8:22.587" v="1900" actId="14100"/>
          <ac:spMkLst>
            <pc:docMk/>
            <pc:sldMk cId="490169108" sldId="53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4:09:14.522" v="1713" actId="20577"/>
          <ac:spMkLst>
            <pc:docMk/>
            <pc:sldMk cId="490169108" sldId="537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4:09:44.115" v="1714" actId="478"/>
          <ac:spMkLst>
            <pc:docMk/>
            <pc:sldMk cId="490169108" sldId="537"/>
            <ac:spMk id="8" creationId="{ED2F839E-2257-E66C-DF04-23DA30640E8D}"/>
          </ac:spMkLst>
        </pc:spChg>
        <pc:spChg chg="add mod">
          <ac:chgData name="Richard Chalk" userId="287f8aa4f4de1d19" providerId="LiveId" clId="{E3FC098F-8FE9-43D8-87C8-4C8D41B0EE8C}" dt="2023-07-19T18:54:52.108" v="3548" actId="207"/>
          <ac:spMkLst>
            <pc:docMk/>
            <pc:sldMk cId="490169108" sldId="537"/>
            <ac:spMk id="11" creationId="{289240D9-2B35-5205-24FE-A65573DEA281}"/>
          </ac:spMkLst>
        </pc:spChg>
        <pc:picChg chg="add mod">
          <ac:chgData name="Richard Chalk" userId="287f8aa4f4de1d19" providerId="LiveId" clId="{E3FC098F-8FE9-43D8-87C8-4C8D41B0EE8C}" dt="2023-07-19T14:13:39.053" v="1825"/>
          <ac:picMkLst>
            <pc:docMk/>
            <pc:sldMk cId="490169108" sldId="537"/>
            <ac:picMk id="9" creationId="{3FD9DE2C-01D6-9D6D-26E4-DA2F4D182203}"/>
          </ac:picMkLst>
        </pc:picChg>
        <pc:picChg chg="add mod">
          <ac:chgData name="Richard Chalk" userId="287f8aa4f4de1d19" providerId="LiveId" clId="{E3FC098F-8FE9-43D8-87C8-4C8D41B0EE8C}" dt="2023-07-19T14:13:45.742" v="1827" actId="167"/>
          <ac:picMkLst>
            <pc:docMk/>
            <pc:sldMk cId="490169108" sldId="537"/>
            <ac:picMk id="10" creationId="{432DAA5A-3895-79F7-7F4A-288A8280420A}"/>
          </ac:picMkLst>
        </pc:picChg>
        <pc:picChg chg="add mod">
          <ac:chgData name="Richard Chalk" userId="287f8aa4f4de1d19" providerId="LiveId" clId="{E3FC098F-8FE9-43D8-87C8-4C8D41B0EE8C}" dt="2023-07-19T14:23:28.614" v="2008" actId="1076"/>
          <ac:picMkLst>
            <pc:docMk/>
            <pc:sldMk cId="490169108" sldId="537"/>
            <ac:picMk id="12" creationId="{50999DFC-D2F1-6677-CFF7-1B436CB93C24}"/>
          </ac:picMkLst>
        </pc:picChg>
      </pc:sldChg>
      <pc:sldChg chg="add del">
        <pc:chgData name="Richard Chalk" userId="287f8aa4f4de1d19" providerId="LiveId" clId="{E3FC098F-8FE9-43D8-87C8-4C8D41B0EE8C}" dt="2023-07-19T10:08:22.572" v="1236"/>
        <pc:sldMkLst>
          <pc:docMk/>
          <pc:sldMk cId="2701936146" sldId="537"/>
        </pc:sldMkLst>
      </pc:sldChg>
      <pc:sldChg chg="addSp delSp modSp add mod">
        <pc:chgData name="Richard Chalk" userId="287f8aa4f4de1d19" providerId="LiveId" clId="{E3FC098F-8FE9-43D8-87C8-4C8D41B0EE8C}" dt="2023-07-19T14:18:14.777" v="1897" actId="20577"/>
        <pc:sldMkLst>
          <pc:docMk/>
          <pc:sldMk cId="1201188176" sldId="538"/>
        </pc:sldMkLst>
        <pc:spChg chg="mod">
          <ac:chgData name="Richard Chalk" userId="287f8aa4f4de1d19" providerId="LiveId" clId="{E3FC098F-8FE9-43D8-87C8-4C8D41B0EE8C}" dt="2023-07-19T14:18:14.777" v="1897" actId="20577"/>
          <ac:spMkLst>
            <pc:docMk/>
            <pc:sldMk cId="1201188176" sldId="538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15:05.530" v="1847" actId="478"/>
          <ac:spMkLst>
            <pc:docMk/>
            <pc:sldMk cId="1201188176" sldId="538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19T14:15:05.904" v="1848"/>
          <ac:spMkLst>
            <pc:docMk/>
            <pc:sldMk cId="1201188176" sldId="538"/>
            <ac:spMk id="8" creationId="{8DD6A744-4822-08AD-BB65-7C0936FAF55D}"/>
          </ac:spMkLst>
        </pc:spChg>
        <pc:picChg chg="add mod">
          <ac:chgData name="Richard Chalk" userId="287f8aa4f4de1d19" providerId="LiveId" clId="{E3FC098F-8FE9-43D8-87C8-4C8D41B0EE8C}" dt="2023-07-19T14:11:54.073" v="1771"/>
          <ac:picMkLst>
            <pc:docMk/>
            <pc:sldMk cId="1201188176" sldId="538"/>
            <ac:picMk id="3" creationId="{6B621D9A-AEF7-8EC3-AA70-9382F8A25510}"/>
          </ac:picMkLst>
        </pc:picChg>
        <pc:picChg chg="add mod">
          <ac:chgData name="Richard Chalk" userId="287f8aa4f4de1d19" providerId="LiveId" clId="{E3FC098F-8FE9-43D8-87C8-4C8D41B0EE8C}" dt="2023-07-19T14:15:05.904" v="1848"/>
          <ac:picMkLst>
            <pc:docMk/>
            <pc:sldMk cId="1201188176" sldId="538"/>
            <ac:picMk id="9" creationId="{82AFE7AB-B851-C07D-B873-3D1174805B55}"/>
          </ac:picMkLst>
        </pc:picChg>
      </pc:sldChg>
      <pc:sldChg chg="modSp add del mod">
        <pc:chgData name="Richard Chalk" userId="287f8aa4f4de1d19" providerId="LiveId" clId="{E3FC098F-8FE9-43D8-87C8-4C8D41B0EE8C}" dt="2023-07-19T14:01:31.773" v="1687" actId="47"/>
        <pc:sldMkLst>
          <pc:docMk/>
          <pc:sldMk cId="1276910916" sldId="538"/>
        </pc:sldMkLst>
        <pc:spChg chg="mod">
          <ac:chgData name="Richard Chalk" userId="287f8aa4f4de1d19" providerId="LiveId" clId="{E3FC098F-8FE9-43D8-87C8-4C8D41B0EE8C}" dt="2023-07-19T14:01:23.863" v="1685" actId="21"/>
          <ac:spMkLst>
            <pc:docMk/>
            <pc:sldMk cId="1276910916" sldId="538"/>
            <ac:spMk id="3" creationId="{173D56EC-57A4-FE19-1901-5242223ADD72}"/>
          </ac:spMkLst>
        </pc:spChg>
      </pc:sldChg>
      <pc:sldChg chg="addSp delSp modSp add mod modNotesTx">
        <pc:chgData name="Richard Chalk" userId="287f8aa4f4de1d19" providerId="LiveId" clId="{E3FC098F-8FE9-43D8-87C8-4C8D41B0EE8C}" dt="2023-07-19T14:26:24.572" v="2087" actId="20577"/>
        <pc:sldMkLst>
          <pc:docMk/>
          <pc:sldMk cId="1798859915" sldId="539"/>
        </pc:sldMkLst>
        <pc:spChg chg="mod">
          <ac:chgData name="Richard Chalk" userId="287f8aa4f4de1d19" providerId="LiveId" clId="{E3FC098F-8FE9-43D8-87C8-4C8D41B0EE8C}" dt="2023-07-19T14:26:24.572" v="2087" actId="20577"/>
          <ac:spMkLst>
            <pc:docMk/>
            <pc:sldMk cId="1798859915" sldId="53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4:56.669" v="1846" actId="20577"/>
          <ac:spMkLst>
            <pc:docMk/>
            <pc:sldMk cId="1798859915" sldId="539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19T14:23:02.801" v="1998" actId="478"/>
          <ac:spMkLst>
            <pc:docMk/>
            <pc:sldMk cId="1798859915" sldId="539"/>
            <ac:spMk id="10" creationId="{EBC4538A-04DD-7030-B0B1-7CF79376EA5F}"/>
          </ac:spMkLst>
        </pc:spChg>
        <pc:spChg chg="del mod">
          <ac:chgData name="Richard Chalk" userId="287f8aa4f4de1d19" providerId="LiveId" clId="{E3FC098F-8FE9-43D8-87C8-4C8D41B0EE8C}" dt="2023-07-19T14:23:03.738" v="1999" actId="478"/>
          <ac:spMkLst>
            <pc:docMk/>
            <pc:sldMk cId="1798859915" sldId="539"/>
            <ac:spMk id="11" creationId="{15066BB9-5584-B434-6E99-A135E9FCB81A}"/>
          </ac:spMkLst>
        </pc:spChg>
        <pc:spChg chg="del">
          <ac:chgData name="Richard Chalk" userId="287f8aa4f4de1d19" providerId="LiveId" clId="{E3FC098F-8FE9-43D8-87C8-4C8D41B0EE8C}" dt="2023-07-19T14:23:05.949" v="2001" actId="478"/>
          <ac:spMkLst>
            <pc:docMk/>
            <pc:sldMk cId="1798859915" sldId="539"/>
            <ac:spMk id="12" creationId="{794EB189-43E6-4E51-DFAA-165C1697C240}"/>
          </ac:spMkLst>
        </pc:spChg>
        <pc:spChg chg="del">
          <ac:chgData name="Richard Chalk" userId="287f8aa4f4de1d19" providerId="LiveId" clId="{E3FC098F-8FE9-43D8-87C8-4C8D41B0EE8C}" dt="2023-07-19T14:23:05.115" v="2000" actId="478"/>
          <ac:spMkLst>
            <pc:docMk/>
            <pc:sldMk cId="1798859915" sldId="539"/>
            <ac:spMk id="14" creationId="{72A64BBA-856D-E953-4F92-1EC6A9B7FA1D}"/>
          </ac:spMkLst>
        </pc:spChg>
        <pc:spChg chg="del">
          <ac:chgData name="Richard Chalk" userId="287f8aa4f4de1d19" providerId="LiveId" clId="{E3FC098F-8FE9-43D8-87C8-4C8D41B0EE8C}" dt="2023-07-19T14:22:59.997" v="1995" actId="478"/>
          <ac:spMkLst>
            <pc:docMk/>
            <pc:sldMk cId="1798859915" sldId="539"/>
            <ac:spMk id="16" creationId="{448C6EA9-A892-5122-748F-CC798E3162A1}"/>
          </ac:spMkLst>
        </pc:spChg>
        <pc:spChg chg="del">
          <ac:chgData name="Richard Chalk" userId="287f8aa4f4de1d19" providerId="LiveId" clId="{E3FC098F-8FE9-43D8-87C8-4C8D41B0EE8C}" dt="2023-07-19T14:23:07.514" v="2003" actId="478"/>
          <ac:spMkLst>
            <pc:docMk/>
            <pc:sldMk cId="1798859915" sldId="539"/>
            <ac:spMk id="17" creationId="{0178DFCF-7DD8-D79B-949F-950655479FCD}"/>
          </ac:spMkLst>
        </pc:spChg>
        <pc:spChg chg="del">
          <ac:chgData name="Richard Chalk" userId="287f8aa4f4de1d19" providerId="LiveId" clId="{E3FC098F-8FE9-43D8-87C8-4C8D41B0EE8C}" dt="2023-07-19T14:23:06.810" v="2002" actId="478"/>
          <ac:spMkLst>
            <pc:docMk/>
            <pc:sldMk cId="1798859915" sldId="539"/>
            <ac:spMk id="18" creationId="{7345FFAD-AA36-4DF1-2CF6-406F5678296D}"/>
          </ac:spMkLst>
        </pc:spChg>
        <pc:spChg chg="del">
          <ac:chgData name="Richard Chalk" userId="287f8aa4f4de1d19" providerId="LiveId" clId="{E3FC098F-8FE9-43D8-87C8-4C8D41B0EE8C}" dt="2023-07-19T14:23:10.016" v="2006" actId="478"/>
          <ac:spMkLst>
            <pc:docMk/>
            <pc:sldMk cId="1798859915" sldId="539"/>
            <ac:spMk id="21" creationId="{4B04AD9A-388F-971A-1DD9-EF317BF59DF4}"/>
          </ac:spMkLst>
        </pc:spChg>
        <pc:spChg chg="add del">
          <ac:chgData name="Richard Chalk" userId="287f8aa4f4de1d19" providerId="LiveId" clId="{E3FC098F-8FE9-43D8-87C8-4C8D41B0EE8C}" dt="2023-07-19T14:19:06.146" v="1908" actId="478"/>
          <ac:spMkLst>
            <pc:docMk/>
            <pc:sldMk cId="1798859915" sldId="539"/>
            <ac:spMk id="23" creationId="{2709F928-81EA-8174-9444-FA782EDEDE6E}"/>
          </ac:spMkLst>
        </pc:spChg>
        <pc:picChg chg="add mod">
          <ac:chgData name="Richard Chalk" userId="287f8aa4f4de1d19" providerId="LiveId" clId="{E3FC098F-8FE9-43D8-87C8-4C8D41B0EE8C}" dt="2023-07-19T14:13:29.322" v="1824" actId="1076"/>
          <ac:picMkLst>
            <pc:docMk/>
            <pc:sldMk cId="1798859915" sldId="539"/>
            <ac:picMk id="8" creationId="{03DDC474-BF92-A4F9-AADB-DDE806192008}"/>
          </ac:picMkLst>
        </pc:picChg>
        <pc:picChg chg="add del">
          <ac:chgData name="Richard Chalk" userId="287f8aa4f4de1d19" providerId="LiveId" clId="{E3FC098F-8FE9-43D8-87C8-4C8D41B0EE8C}" dt="2023-07-19T14:14:43.418" v="1833" actId="478"/>
          <ac:picMkLst>
            <pc:docMk/>
            <pc:sldMk cId="1798859915" sldId="539"/>
            <ac:picMk id="13" creationId="{5F9B6BF1-4993-1D27-ADE3-5F255D67BBFD}"/>
          </ac:picMkLst>
        </pc:picChg>
        <pc:picChg chg="add mod">
          <ac:chgData name="Richard Chalk" userId="287f8aa4f4de1d19" providerId="LiveId" clId="{E3FC098F-8FE9-43D8-87C8-4C8D41B0EE8C}" dt="2023-07-19T14:14:52.150" v="1836" actId="1076"/>
          <ac:picMkLst>
            <pc:docMk/>
            <pc:sldMk cId="1798859915" sldId="539"/>
            <ac:picMk id="19" creationId="{2CC49AFA-7B92-90BD-E364-E4B211B4E76F}"/>
          </ac:picMkLst>
        </pc:picChg>
        <pc:picChg chg="add mod">
          <ac:chgData name="Richard Chalk" userId="287f8aa4f4de1d19" providerId="LiveId" clId="{E3FC098F-8FE9-43D8-87C8-4C8D41B0EE8C}" dt="2023-07-19T14:25:02.430" v="2063" actId="1076"/>
          <ac:picMkLst>
            <pc:docMk/>
            <pc:sldMk cId="1798859915" sldId="539"/>
            <ac:picMk id="25" creationId="{39CC15BC-6688-190C-F5C2-E518BA451059}"/>
          </ac:picMkLst>
        </pc:picChg>
        <pc:picChg chg="del">
          <ac:chgData name="Richard Chalk" userId="287f8aa4f4de1d19" providerId="LiveId" clId="{E3FC098F-8FE9-43D8-87C8-4C8D41B0EE8C}" dt="2023-07-19T14:23:00.837" v="1996" actId="478"/>
          <ac:picMkLst>
            <pc:docMk/>
            <pc:sldMk cId="1798859915" sldId="539"/>
            <ac:picMk id="7172" creationId="{8237C417-7DA7-3D97-388D-320D46FE3648}"/>
          </ac:picMkLst>
        </pc:picChg>
        <pc:picChg chg="add del">
          <ac:chgData name="Richard Chalk" userId="287f8aa4f4de1d19" providerId="LiveId" clId="{E3FC098F-8FE9-43D8-87C8-4C8D41B0EE8C}" dt="2023-07-19T14:14:25.704" v="1830" actId="21"/>
          <ac:picMkLst>
            <pc:docMk/>
            <pc:sldMk cId="1798859915" sldId="539"/>
            <ac:picMk id="12290" creationId="{4BB62A13-C07E-FBD0-C24E-779E4B105CEE}"/>
          </ac:picMkLst>
        </pc:picChg>
        <pc:picChg chg="add del mod">
          <ac:chgData name="Richard Chalk" userId="287f8aa4f4de1d19" providerId="LiveId" clId="{E3FC098F-8FE9-43D8-87C8-4C8D41B0EE8C}" dt="2023-07-19T14:25:00.205" v="2062" actId="478"/>
          <ac:picMkLst>
            <pc:docMk/>
            <pc:sldMk cId="1798859915" sldId="539"/>
            <ac:picMk id="12292" creationId="{D4A3BD51-EB7F-1AFB-0BDD-10387970CC80}"/>
          </ac:picMkLst>
        </pc:picChg>
        <pc:picChg chg="add mod">
          <ac:chgData name="Richard Chalk" userId="287f8aa4f4de1d19" providerId="LiveId" clId="{E3FC098F-8FE9-43D8-87C8-4C8D41B0EE8C}" dt="2023-07-19T14:26:08.108" v="2072" actId="166"/>
          <ac:picMkLst>
            <pc:docMk/>
            <pc:sldMk cId="1798859915" sldId="539"/>
            <ac:picMk id="12294" creationId="{6FD88DAD-C095-2982-C101-C80B8C503F05}"/>
          </ac:picMkLst>
        </pc:picChg>
        <pc:picChg chg="add mod">
          <ac:chgData name="Richard Chalk" userId="287f8aa4f4de1d19" providerId="LiveId" clId="{E3FC098F-8FE9-43D8-87C8-4C8D41B0EE8C}" dt="2023-07-19T14:26:02.162" v="2071" actId="1076"/>
          <ac:picMkLst>
            <pc:docMk/>
            <pc:sldMk cId="1798859915" sldId="539"/>
            <ac:picMk id="12296" creationId="{F791B8F7-C277-F3F2-1A83-DCF776ADEAF3}"/>
          </ac:picMkLst>
        </pc:picChg>
        <pc:cxnChg chg="del mod">
          <ac:chgData name="Richard Chalk" userId="287f8aa4f4de1d19" providerId="LiveId" clId="{E3FC098F-8FE9-43D8-87C8-4C8D41B0EE8C}" dt="2023-07-19T14:23:08.219" v="2004" actId="478"/>
          <ac:cxnSpMkLst>
            <pc:docMk/>
            <pc:sldMk cId="1798859915" sldId="539"/>
            <ac:cxnSpMk id="20" creationId="{967E3EC8-78A0-B3DE-CC00-7E6C3CDDBFE6}"/>
          </ac:cxnSpMkLst>
        </pc:cxnChg>
        <pc:cxnChg chg="del mod">
          <ac:chgData name="Richard Chalk" userId="287f8aa4f4de1d19" providerId="LiveId" clId="{E3FC098F-8FE9-43D8-87C8-4C8D41B0EE8C}" dt="2023-07-19T14:23:08.892" v="2005" actId="478"/>
          <ac:cxnSpMkLst>
            <pc:docMk/>
            <pc:sldMk cId="1798859915" sldId="539"/>
            <ac:cxnSpMk id="22" creationId="{80C0C1C4-CFEB-4F81-854E-2778031073F5}"/>
          </ac:cxnSpMkLst>
        </pc:cxnChg>
      </pc:sldChg>
      <pc:sldChg chg="addSp modSp new del">
        <pc:chgData name="Richard Chalk" userId="287f8aa4f4de1d19" providerId="LiveId" clId="{E3FC098F-8FE9-43D8-87C8-4C8D41B0EE8C}" dt="2023-07-19T14:15:11.645" v="1849" actId="47"/>
        <pc:sldMkLst>
          <pc:docMk/>
          <pc:sldMk cId="314842490" sldId="540"/>
        </pc:sldMkLst>
        <pc:picChg chg="add mod">
          <ac:chgData name="Richard Chalk" userId="287f8aa4f4de1d19" providerId="LiveId" clId="{E3FC098F-8FE9-43D8-87C8-4C8D41B0EE8C}" dt="2023-07-19T14:14:27.710" v="1831"/>
          <ac:picMkLst>
            <pc:docMk/>
            <pc:sldMk cId="314842490" sldId="540"/>
            <ac:picMk id="4" creationId="{4B3E72DE-110E-DF18-77D4-9CC88ABDC1DF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16:47.060" v="5571" actId="20577"/>
        <pc:sldMkLst>
          <pc:docMk/>
          <pc:sldMk cId="3436339194" sldId="540"/>
        </pc:sldMkLst>
        <pc:spChg chg="add mod">
          <ac:chgData name="Richard Chalk" userId="287f8aa4f4de1d19" providerId="LiveId" clId="{E3FC098F-8FE9-43D8-87C8-4C8D41B0EE8C}" dt="2023-07-19T14:40:07.526" v="2502" actId="1036"/>
          <ac:spMkLst>
            <pc:docMk/>
            <pc:sldMk cId="3436339194" sldId="540"/>
            <ac:spMk id="10" creationId="{367EFB2F-54AA-64E3-C068-D1A632C3E512}"/>
          </ac:spMkLst>
        </pc:spChg>
        <pc:spChg chg="mod">
          <ac:chgData name="Richard Chalk" userId="287f8aa4f4de1d19" providerId="LiveId" clId="{E3FC098F-8FE9-43D8-87C8-4C8D41B0EE8C}" dt="2023-07-19T14:35:42.625" v="2398" actId="20577"/>
          <ac:spMkLst>
            <pc:docMk/>
            <pc:sldMk cId="3436339194" sldId="540"/>
            <ac:spMk id="15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40:47.840" v="2514" actId="113"/>
          <ac:spMkLst>
            <pc:docMk/>
            <pc:sldMk cId="3436339194" sldId="540"/>
            <ac:spMk id="159" creationId="{00000000-0000-0000-0000-000000000000}"/>
          </ac:spMkLst>
        </pc:spChg>
        <pc:grpChg chg="mod">
          <ac:chgData name="Richard Chalk" userId="287f8aa4f4de1d19" providerId="LiveId" clId="{E3FC098F-8FE9-43D8-87C8-4C8D41B0EE8C}" dt="2023-07-19T14:35:51.520" v="2413" actId="1035"/>
          <ac:grpSpMkLst>
            <pc:docMk/>
            <pc:sldMk cId="3436339194" sldId="540"/>
            <ac:grpSpMk id="6" creationId="{7308CB4A-F4E5-69D5-DEB8-062FCE06CE10}"/>
          </ac:grpSpMkLst>
        </pc:grpChg>
        <pc:picChg chg="del">
          <ac:chgData name="Richard Chalk" userId="287f8aa4f4de1d19" providerId="LiveId" clId="{E3FC098F-8FE9-43D8-87C8-4C8D41B0EE8C}" dt="2023-07-19T14:35:45.143" v="2399" actId="478"/>
          <ac:picMkLst>
            <pc:docMk/>
            <pc:sldMk cId="3436339194" sldId="540"/>
            <ac:picMk id="2" creationId="{C91A7F54-BEB5-7C16-669C-4848CEA05DCF}"/>
          </ac:picMkLst>
        </pc:picChg>
        <pc:picChg chg="del">
          <ac:chgData name="Richard Chalk" userId="287f8aa4f4de1d19" providerId="LiveId" clId="{E3FC098F-8FE9-43D8-87C8-4C8D41B0EE8C}" dt="2023-07-19T14:35:45.843" v="2400" actId="478"/>
          <ac:picMkLst>
            <pc:docMk/>
            <pc:sldMk cId="3436339194" sldId="540"/>
            <ac:picMk id="5" creationId="{CDEC0F47-627B-CBCC-7804-83056BC102F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43:34.889" v="4325" actId="20577"/>
        <pc:sldMkLst>
          <pc:docMk/>
          <pc:sldMk cId="3465289972" sldId="541"/>
        </pc:sldMkLst>
        <pc:spChg chg="mod">
          <ac:chgData name="Richard Chalk" userId="287f8aa4f4de1d19" providerId="LiveId" clId="{E3FC098F-8FE9-43D8-87C8-4C8D41B0EE8C}" dt="2023-07-20T04:42:49.728" v="4231" actId="113"/>
          <ac:spMkLst>
            <pc:docMk/>
            <pc:sldMk cId="3465289972" sldId="541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50:06.305" v="3081" actId="478"/>
          <ac:spMkLst>
            <pc:docMk/>
            <pc:sldMk cId="3465289972" sldId="541"/>
            <ac:spMk id="8" creationId="{B8D39B89-8255-9704-36FA-A4485C8B14BB}"/>
          </ac:spMkLst>
        </pc:spChg>
        <pc:picChg chg="add del">
          <ac:chgData name="Richard Chalk" userId="287f8aa4f4de1d19" providerId="LiveId" clId="{E3FC098F-8FE9-43D8-87C8-4C8D41B0EE8C}" dt="2023-07-20T04:39:33.683" v="3992" actId="22"/>
          <ac:picMkLst>
            <pc:docMk/>
            <pc:sldMk cId="3465289972" sldId="541"/>
            <ac:picMk id="13" creationId="{3D5AAAD6-A9F2-008F-9FBB-FBC9EA48F9D9}"/>
          </ac:picMkLst>
        </pc:picChg>
      </pc:sldChg>
      <pc:sldChg chg="addSp delSp modSp add mod ord modNotesTx">
        <pc:chgData name="Richard Chalk" userId="287f8aa4f4de1d19" providerId="LiveId" clId="{E3FC098F-8FE9-43D8-87C8-4C8D41B0EE8C}" dt="2023-07-20T10:25:00.108" v="7313" actId="1037"/>
        <pc:sldMkLst>
          <pc:docMk/>
          <pc:sldMk cId="2410027342" sldId="542"/>
        </pc:sldMkLst>
        <pc:spChg chg="mod">
          <ac:chgData name="Richard Chalk" userId="287f8aa4f4de1d19" providerId="LiveId" clId="{E3FC098F-8FE9-43D8-87C8-4C8D41B0EE8C}" dt="2023-07-20T04:22:22.693" v="3573" actId="113"/>
          <ac:spMkLst>
            <pc:docMk/>
            <pc:sldMk cId="2410027342" sldId="54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24:27.238" v="7256" actId="14100"/>
          <ac:spMkLst>
            <pc:docMk/>
            <pc:sldMk cId="2410027342" sldId="54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24:40.943" v="7259" actId="1076"/>
          <ac:spMkLst>
            <pc:docMk/>
            <pc:sldMk cId="2410027342" sldId="542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4:21:18.085" v="3549" actId="478"/>
          <ac:spMkLst>
            <pc:docMk/>
            <pc:sldMk cId="2410027342" sldId="542"/>
            <ac:spMk id="8" creationId="{28B2DD38-12E6-DC30-C11F-37D66A286DF5}"/>
          </ac:spMkLst>
        </pc:spChg>
        <pc:spChg chg="add mod">
          <ac:chgData name="Richard Chalk" userId="287f8aa4f4de1d19" providerId="LiveId" clId="{E3FC098F-8FE9-43D8-87C8-4C8D41B0EE8C}" dt="2023-07-20T10:25:00.108" v="7313" actId="1037"/>
          <ac:spMkLst>
            <pc:docMk/>
            <pc:sldMk cId="2410027342" sldId="542"/>
            <ac:spMk id="9" creationId="{654E1433-9448-BC7C-D085-CDE9355CC0FC}"/>
          </ac:spMkLst>
        </pc:spChg>
        <pc:picChg chg="del">
          <ac:chgData name="Richard Chalk" userId="287f8aa4f4de1d19" providerId="LiveId" clId="{E3FC098F-8FE9-43D8-87C8-4C8D41B0EE8C}" dt="2023-07-19T15:11:11.728" v="3273" actId="478"/>
          <ac:picMkLst>
            <pc:docMk/>
            <pc:sldMk cId="2410027342" sldId="542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15:11:13.402" v="3276" actId="478"/>
          <ac:picMkLst>
            <pc:docMk/>
            <pc:sldMk cId="2410027342" sldId="542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15:11:12.332" v="3274" actId="478"/>
          <ac:picMkLst>
            <pc:docMk/>
            <pc:sldMk cId="2410027342" sldId="542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15:11:12.832" v="3275" actId="478"/>
          <ac:picMkLst>
            <pc:docMk/>
            <pc:sldMk cId="2410027342" sldId="542"/>
            <ac:picMk id="1038" creationId="{42D7F0EF-9E19-8598-D84F-870147CC938D}"/>
          </ac:picMkLst>
        </pc:picChg>
        <pc:picChg chg="add del mod">
          <ac:chgData name="Richard Chalk" userId="287f8aa4f4de1d19" providerId="LiveId" clId="{E3FC098F-8FE9-43D8-87C8-4C8D41B0EE8C}" dt="2023-07-20T04:22:57.705" v="3576" actId="478"/>
          <ac:picMkLst>
            <pc:docMk/>
            <pc:sldMk cId="2410027342" sldId="542"/>
            <ac:picMk id="14338" creationId="{FF66E1D2-E918-E3A4-075E-C8B8D181B24E}"/>
          </ac:picMkLst>
        </pc:picChg>
        <pc:picChg chg="add del">
          <ac:chgData name="Richard Chalk" userId="287f8aa4f4de1d19" providerId="LiveId" clId="{E3FC098F-8FE9-43D8-87C8-4C8D41B0EE8C}" dt="2023-07-20T04:23:09.397" v="3578" actId="478"/>
          <ac:picMkLst>
            <pc:docMk/>
            <pc:sldMk cId="2410027342" sldId="542"/>
            <ac:picMk id="14340" creationId="{058FB26F-FEA0-CBA3-92AE-93D51B112BBC}"/>
          </ac:picMkLst>
        </pc:picChg>
        <pc:picChg chg="add mod">
          <ac:chgData name="Richard Chalk" userId="287f8aa4f4de1d19" providerId="LiveId" clId="{E3FC098F-8FE9-43D8-87C8-4C8D41B0EE8C}" dt="2023-07-20T10:24:48.841" v="7301" actId="1038"/>
          <ac:picMkLst>
            <pc:docMk/>
            <pc:sldMk cId="2410027342" sldId="542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10:23:54.103" v="7172" actId="1038"/>
          <ac:picMkLst>
            <pc:docMk/>
            <pc:sldMk cId="2410027342" sldId="542"/>
            <ac:picMk id="14344" creationId="{E9C0AFA3-CDD9-FABC-D6F4-9657906CC85B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21.910" v="6507" actId="1076"/>
        <pc:sldMkLst>
          <pc:docMk/>
          <pc:sldMk cId="2521131524" sldId="543"/>
        </pc:sldMkLst>
        <pc:spChg chg="add del mod">
          <ac:chgData name="Richard Chalk" userId="287f8aa4f4de1d19" providerId="LiveId" clId="{E3FC098F-8FE9-43D8-87C8-4C8D41B0EE8C}" dt="2023-07-20T04:55:41.931" v="5122" actId="478"/>
          <ac:spMkLst>
            <pc:docMk/>
            <pc:sldMk cId="2521131524" sldId="543"/>
            <ac:spMk id="3" creationId="{CB1B68E5-070C-8227-2BFB-89E8633C3851}"/>
          </ac:spMkLst>
        </pc:spChg>
        <pc:spChg chg="mod">
          <ac:chgData name="Richard Chalk" userId="287f8aa4f4de1d19" providerId="LiveId" clId="{E3FC098F-8FE9-43D8-87C8-4C8D41B0EE8C}" dt="2023-07-20T09:40:17.707" v="6506" actId="1037"/>
          <ac:spMkLst>
            <pc:docMk/>
            <pc:sldMk cId="2521131524" sldId="543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8.983" v="3536"/>
          <ac:spMkLst>
            <pc:docMk/>
            <pc:sldMk cId="2521131524" sldId="543"/>
            <ac:spMk id="8" creationId="{9E2982C1-7751-A998-BB34-61B837E4071C}"/>
          </ac:spMkLst>
        </pc:spChg>
        <pc:spChg chg="add del mod">
          <ac:chgData name="Richard Chalk" userId="287f8aa4f4de1d19" providerId="LiveId" clId="{E3FC098F-8FE9-43D8-87C8-4C8D41B0EE8C}" dt="2023-07-20T09:37:05.073" v="6478" actId="478"/>
          <ac:spMkLst>
            <pc:docMk/>
            <pc:sldMk cId="2521131524" sldId="543"/>
            <ac:spMk id="13" creationId="{4D0F5332-0542-1259-E004-3433ED048897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8" creationId="{50AE9165-137F-AD18-B17D-508AFCA19DB3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9" creationId="{20A6D758-CB2E-C3F0-CF1C-774E31726EA0}"/>
          </ac:spMkLst>
        </pc:spChg>
        <pc:spChg chg="add mod">
          <ac:chgData name="Richard Chalk" userId="287f8aa4f4de1d19" providerId="LiveId" clId="{E3FC098F-8FE9-43D8-87C8-4C8D41B0EE8C}" dt="2023-07-20T09:40:09.618" v="6496" actId="1076"/>
          <ac:spMkLst>
            <pc:docMk/>
            <pc:sldMk cId="2521131524" sldId="543"/>
            <ac:spMk id="21" creationId="{2B819B9C-31BB-ABD5-AF4C-3C0D69CC4273}"/>
          </ac:spMkLst>
        </pc:spChg>
        <pc:spChg chg="del">
          <ac:chgData name="Richard Chalk" userId="287f8aa4f4de1d19" providerId="LiveId" clId="{E3FC098F-8FE9-43D8-87C8-4C8D41B0EE8C}" dt="2023-07-19T18:52:53.722" v="3541" actId="478"/>
          <ac:spMkLst>
            <pc:docMk/>
            <pc:sldMk cId="2521131524" sldId="543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5.143" v="5186" actId="20577"/>
          <ac:spMkLst>
            <pc:docMk/>
            <pc:sldMk cId="2521131524" sldId="543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8.983" v="3536"/>
          <ac:picMkLst>
            <pc:docMk/>
            <pc:sldMk cId="2521131524" sldId="543"/>
            <ac:picMk id="7" creationId="{262754F6-346F-781D-F69E-0AE736F3616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9" creationId="{32056C59-5EB1-BC8C-F3B1-06B60769428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0" creationId="{E6E607BC-9228-898F-CCEC-BF6547F30E36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1" creationId="{42DB20FC-1E27-8A93-1B5D-4ADB492235BA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2" creationId="{A9506205-496A-D0E3-054E-595FE02D23CF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4" creationId="{A27BE39B-F043-23E2-E0DB-98FC0D3E2076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5" creationId="{D7A5AD59-3FA4-DE06-6F10-CF57324B8E30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6" creationId="{5D713C6F-1B0E-3EC9-A0F0-E74DAA1173C3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7" creationId="{F1A7B2AD-2CB6-8B45-EFEC-E5C39BD0A814}"/>
          </ac:picMkLst>
        </pc:picChg>
        <pc:picChg chg="add mod">
          <ac:chgData name="Richard Chalk" userId="287f8aa4f4de1d19" providerId="LiveId" clId="{E3FC098F-8FE9-43D8-87C8-4C8D41B0EE8C}" dt="2023-07-20T09:40:21.910" v="6507" actId="1076"/>
          <ac:picMkLst>
            <pc:docMk/>
            <pc:sldMk cId="2521131524" sldId="543"/>
            <ac:picMk id="20" creationId="{F752884A-E887-B427-5C4F-4DD8A101B488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31:25.648" v="3933" actId="1035"/>
        <pc:sldMkLst>
          <pc:docMk/>
          <pc:sldMk cId="3219555501" sldId="544"/>
        </pc:sldMkLst>
        <pc:spChg chg="mod">
          <ac:chgData name="Richard Chalk" userId="287f8aa4f4de1d19" providerId="LiveId" clId="{E3FC098F-8FE9-43D8-87C8-4C8D41B0EE8C}" dt="2023-07-20T04:27:30.802" v="3767" actId="113"/>
          <ac:spMkLst>
            <pc:docMk/>
            <pc:sldMk cId="3219555501" sldId="544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4:31:25.648" v="3933" actId="1035"/>
          <ac:spMkLst>
            <pc:docMk/>
            <pc:sldMk cId="3219555501" sldId="544"/>
            <ac:spMk id="3" creationId="{173D56EC-57A4-FE19-1901-5242223ADD72}"/>
          </ac:spMkLst>
        </pc:spChg>
        <pc:spChg chg="add mod">
          <ac:chgData name="Richard Chalk" userId="287f8aa4f4de1d19" providerId="LiveId" clId="{E3FC098F-8FE9-43D8-87C8-4C8D41B0EE8C}" dt="2023-07-20T04:31:13.152" v="3921" actId="207"/>
          <ac:spMkLst>
            <pc:docMk/>
            <pc:sldMk cId="3219555501" sldId="544"/>
            <ac:spMk id="8" creationId="{0DEF9B41-6D8A-DB4A-8319-F82DB876C425}"/>
          </ac:spMkLst>
        </pc:spChg>
        <pc:picChg chg="add mod">
          <ac:chgData name="Richard Chalk" userId="287f8aa4f4de1d19" providerId="LiveId" clId="{E3FC098F-8FE9-43D8-87C8-4C8D41B0EE8C}" dt="2023-07-20T04:30:16.251" v="3874" actId="1076"/>
          <ac:picMkLst>
            <pc:docMk/>
            <pc:sldMk cId="3219555501" sldId="544"/>
            <ac:picMk id="9" creationId="{B3C5FBFE-F676-D0E0-4EF8-4B4EF18CAE7C}"/>
          </ac:picMkLst>
        </pc:picChg>
        <pc:picChg chg="del">
          <ac:chgData name="Richard Chalk" userId="287f8aa4f4de1d19" providerId="LiveId" clId="{E3FC098F-8FE9-43D8-87C8-4C8D41B0EE8C}" dt="2023-07-20T04:28:20.215" v="3770" actId="478"/>
          <ac:picMkLst>
            <pc:docMk/>
            <pc:sldMk cId="3219555501" sldId="544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04:30:12.114" v="3873" actId="1035"/>
          <ac:picMkLst>
            <pc:docMk/>
            <pc:sldMk cId="3219555501" sldId="544"/>
            <ac:picMk id="16386" creationId="{055945E1-14EC-EAD6-D8C2-7D703E2822AD}"/>
          </ac:picMkLst>
        </pc:picChg>
      </pc:sldChg>
      <pc:sldChg chg="addSp delSp modSp add mod">
        <pc:chgData name="Richard Chalk" userId="287f8aa4f4de1d19" providerId="LiveId" clId="{E3FC098F-8FE9-43D8-87C8-4C8D41B0EE8C}" dt="2023-07-20T09:49:33.200" v="6650" actId="207"/>
        <pc:sldMkLst>
          <pc:docMk/>
          <pc:sldMk cId="2863898324" sldId="545"/>
        </pc:sldMkLst>
        <pc:spChg chg="mod">
          <ac:chgData name="Richard Chalk" userId="287f8aa4f4de1d19" providerId="LiveId" clId="{E3FC098F-8FE9-43D8-87C8-4C8D41B0EE8C}" dt="2023-07-20T09:48:08.248" v="6621" actId="113"/>
          <ac:spMkLst>
            <pc:docMk/>
            <pc:sldMk cId="2863898324" sldId="545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4:33:50.672" v="3978" actId="478"/>
          <ac:spMkLst>
            <pc:docMk/>
            <pc:sldMk cId="2863898324" sldId="545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9:33.200" v="6650" actId="207"/>
          <ac:spMkLst>
            <pc:docMk/>
            <pc:sldMk cId="2863898324" sldId="545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20T04:33:57.761" v="3982" actId="478"/>
          <ac:spMkLst>
            <pc:docMk/>
            <pc:sldMk cId="2863898324" sldId="545"/>
            <ac:spMk id="8" creationId="{0DEF9B41-6D8A-DB4A-8319-F82DB876C42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2" creationId="{7038112D-BA82-9DB6-3D99-2999C61C112B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3" creationId="{5F690DBD-45F1-4A2B-8D07-B6E4E1A000C8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4" creationId="{B05CF5CE-3125-26F0-298A-C75B393177F4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5" creationId="{F702EEB6-18FB-AADA-36BF-9E6CF61C7CBD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6" creationId="{ABD2FB35-3A97-B55A-AFED-73AFF64B19CC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7" creationId="{DA98F42C-B84B-756F-08B2-4B2526D38C0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8" creationId="{24087B0C-E1C6-925A-A304-43E62B56A163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20" creationId="{BA2C769B-6ACD-A80A-7F66-023FFAB9CDDE}"/>
          </ac:spMkLst>
        </pc:spChg>
        <pc:spChg chg="add del mod">
          <ac:chgData name="Richard Chalk" userId="287f8aa4f4de1d19" providerId="LiveId" clId="{E3FC098F-8FE9-43D8-87C8-4C8D41B0EE8C}" dt="2023-07-20T09:49:17.558" v="6639" actId="478"/>
          <ac:spMkLst>
            <pc:docMk/>
            <pc:sldMk cId="2863898324" sldId="545"/>
            <ac:spMk id="24" creationId="{88B9EB27-C940-56A4-982E-37C9FCDC511A}"/>
          </ac:spMkLst>
        </pc:spChg>
        <pc:spChg chg="add del mod">
          <ac:chgData name="Richard Chalk" userId="287f8aa4f4de1d19" providerId="LiveId" clId="{E3FC098F-8FE9-43D8-87C8-4C8D41B0EE8C}" dt="2023-07-20T09:49:16.943" v="6637" actId="478"/>
          <ac:spMkLst>
            <pc:docMk/>
            <pc:sldMk cId="2863898324" sldId="545"/>
            <ac:spMk id="25" creationId="{C5CC4839-2ED4-A992-F16F-D11B75DFB902}"/>
          </ac:spMkLst>
        </pc:spChg>
        <pc:spChg chg="add del mod">
          <ac:chgData name="Richard Chalk" userId="287f8aa4f4de1d19" providerId="LiveId" clId="{E3FC098F-8FE9-43D8-87C8-4C8D41B0EE8C}" dt="2023-07-20T09:49:17.847" v="6640" actId="478"/>
          <ac:spMkLst>
            <pc:docMk/>
            <pc:sldMk cId="2863898324" sldId="545"/>
            <ac:spMk id="26" creationId="{DFD7101C-E4FF-9C16-0FD9-7D53FC89F574}"/>
          </ac:spMkLst>
        </pc:spChg>
        <pc:spChg chg="add del mod">
          <ac:chgData name="Richard Chalk" userId="287f8aa4f4de1d19" providerId="LiveId" clId="{E3FC098F-8FE9-43D8-87C8-4C8D41B0EE8C}" dt="2023-07-20T09:49:18.408" v="6642" actId="478"/>
          <ac:spMkLst>
            <pc:docMk/>
            <pc:sldMk cId="2863898324" sldId="545"/>
            <ac:spMk id="27" creationId="{AE5683A7-12BD-B815-77A7-CE81D78664F6}"/>
          </ac:spMkLst>
        </pc:spChg>
        <pc:spChg chg="add del mod">
          <ac:chgData name="Richard Chalk" userId="287f8aa4f4de1d19" providerId="LiveId" clId="{E3FC098F-8FE9-43D8-87C8-4C8D41B0EE8C}" dt="2023-07-20T09:49:18.139" v="6641" actId="478"/>
          <ac:spMkLst>
            <pc:docMk/>
            <pc:sldMk cId="2863898324" sldId="545"/>
            <ac:spMk id="28" creationId="{F024061A-DFA5-6A5C-710E-9215E703EFD7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29" creationId="{63015434-CB05-D7A0-6831-BCE1A2B44E3F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0" creationId="{A336DF03-10A6-DEB3-3DDD-B91BF6F371E1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2" creationId="{C2002BE2-01D8-1BED-B4B4-D63CE366C3A3}"/>
          </ac:spMkLst>
        </pc:spChg>
        <pc:picChg chg="del">
          <ac:chgData name="Richard Chalk" userId="287f8aa4f4de1d19" providerId="LiveId" clId="{E3FC098F-8FE9-43D8-87C8-4C8D41B0EE8C}" dt="2023-07-20T04:33:56.655" v="3981" actId="478"/>
          <ac:picMkLst>
            <pc:docMk/>
            <pc:sldMk cId="2863898324" sldId="545"/>
            <ac:picMk id="9" creationId="{B3C5FBFE-F676-D0E0-4EF8-4B4EF18CAE7C}"/>
          </ac:picMkLst>
        </pc:picChg>
        <pc:picChg chg="add del mod">
          <ac:chgData name="Richard Chalk" userId="287f8aa4f4de1d19" providerId="LiveId" clId="{E3FC098F-8FE9-43D8-87C8-4C8D41B0EE8C}" dt="2023-07-20T04:33:55.299" v="3980"/>
          <ac:picMkLst>
            <pc:docMk/>
            <pc:sldMk cId="2863898324" sldId="545"/>
            <ac:picMk id="11" creationId="{C92DE039-51E9-E42C-04C3-65CB66292D2F}"/>
          </ac:picMkLst>
        </pc:picChg>
        <pc:picChg chg="add del mod">
          <ac:chgData name="Richard Chalk" userId="287f8aa4f4de1d19" providerId="LiveId" clId="{E3FC098F-8FE9-43D8-87C8-4C8D41B0EE8C}" dt="2023-07-20T09:49:18.649" v="6643" actId="478"/>
          <ac:picMkLst>
            <pc:docMk/>
            <pc:sldMk cId="2863898324" sldId="545"/>
            <ac:picMk id="23" creationId="{BC72405F-C3DC-0ECA-5B54-F568DA8AED1E}"/>
          </ac:picMkLst>
        </pc:picChg>
        <pc:picChg chg="del">
          <ac:chgData name="Richard Chalk" userId="287f8aa4f4de1d19" providerId="LiveId" clId="{E3FC098F-8FE9-43D8-87C8-4C8D41B0EE8C}" dt="2023-07-20T04:33:48.944" v="3977" actId="478"/>
          <ac:picMkLst>
            <pc:docMk/>
            <pc:sldMk cId="2863898324" sldId="545"/>
            <ac:picMk id="16386" creationId="{055945E1-14EC-EAD6-D8C2-7D703E2822AD}"/>
          </ac:picMkLst>
        </pc:pic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0" creationId="{8453EBE3-BF71-13E3-B729-8A17F66D574A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9" creationId="{F10C3CA6-BF10-E53D-CF4D-319587357BAE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21" creationId="{BA8F1703-5495-1A11-BFCD-616386511808}"/>
          </ac:cxnSpMkLst>
        </pc:cxnChg>
        <pc:cxnChg chg="add mod">
          <ac:chgData name="Richard Chalk" userId="287f8aa4f4de1d19" providerId="LiveId" clId="{E3FC098F-8FE9-43D8-87C8-4C8D41B0EE8C}" dt="2023-07-20T04:33:58.647" v="3983"/>
          <ac:cxnSpMkLst>
            <pc:docMk/>
            <pc:sldMk cId="2863898324" sldId="545"/>
            <ac:cxnSpMk id="22" creationId="{6580676A-BED3-E8DD-082C-A853AFB3DB16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1" creationId="{41BCD2D8-A3AD-2093-519A-1D2C265B60DE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3" creationId="{E3B8C71E-11A4-1CA6-7AAA-CE13B785209A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44.957" v="6979" actId="20577"/>
        <pc:sldMkLst>
          <pc:docMk/>
          <pc:sldMk cId="174902601" sldId="546"/>
        </pc:sldMkLst>
        <pc:spChg chg="mod">
          <ac:chgData name="Richard Chalk" userId="287f8aa4f4de1d19" providerId="LiveId" clId="{E3FC098F-8FE9-43D8-87C8-4C8D41B0EE8C}" dt="2023-07-20T09:31:02.184" v="6122" actId="6549"/>
          <ac:spMkLst>
            <pc:docMk/>
            <pc:sldMk cId="174902601" sldId="54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9:44.957" v="6979" actId="20577"/>
          <ac:spMkLst>
            <pc:docMk/>
            <pc:sldMk cId="174902601" sldId="546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20T04:46:31.492" v="4539" actId="14100"/>
          <ac:spMkLst>
            <pc:docMk/>
            <pc:sldMk cId="174902601" sldId="546"/>
            <ac:spMk id="8" creationId="{87C0919D-96E3-02C8-D76D-8A18BB147098}"/>
          </ac:spMkLst>
        </pc:spChg>
        <pc:spChg chg="add mod">
          <ac:chgData name="Richard Chalk" userId="287f8aa4f4de1d19" providerId="LiveId" clId="{E3FC098F-8FE9-43D8-87C8-4C8D41B0EE8C}" dt="2023-07-20T04:49:01.448" v="4716" actId="1035"/>
          <ac:spMkLst>
            <pc:docMk/>
            <pc:sldMk cId="174902601" sldId="546"/>
            <ac:spMk id="9" creationId="{33825813-75DD-BEC9-5EEE-243A700DEDF9}"/>
          </ac:spMkLst>
        </pc:spChg>
        <pc:spChg chg="mod">
          <ac:chgData name="Richard Chalk" userId="287f8aa4f4de1d19" providerId="LiveId" clId="{E3FC098F-8FE9-43D8-87C8-4C8D41B0EE8C}" dt="2023-07-20T04:48:23.897" v="4599" actId="1036"/>
          <ac:spMkLst>
            <pc:docMk/>
            <pc:sldMk cId="174902601" sldId="546"/>
            <ac:spMk id="10" creationId="{20F146F1-1B27-9D07-DCD0-2A2DFC9885D3}"/>
          </ac:spMkLst>
        </pc:spChg>
        <pc:spChg chg="del mod">
          <ac:chgData name="Richard Chalk" userId="287f8aa4f4de1d19" providerId="LiveId" clId="{E3FC098F-8FE9-43D8-87C8-4C8D41B0EE8C}" dt="2023-07-20T04:49:17.861" v="4744" actId="478"/>
          <ac:spMkLst>
            <pc:docMk/>
            <pc:sldMk cId="174902601" sldId="546"/>
            <ac:spMk id="12" creationId="{0F47BC57-5C51-0D45-F0AF-DF977E1D8B04}"/>
          </ac:spMkLst>
        </pc:spChg>
        <pc:spChg chg="add mod">
          <ac:chgData name="Richard Chalk" userId="287f8aa4f4de1d19" providerId="LiveId" clId="{E3FC098F-8FE9-43D8-87C8-4C8D41B0EE8C}" dt="2023-07-20T04:49:06.973" v="4731" actId="1035"/>
          <ac:spMkLst>
            <pc:docMk/>
            <pc:sldMk cId="174902601" sldId="546"/>
            <ac:spMk id="13" creationId="{CAC765ED-9D3E-6718-9D62-72C317A9D459}"/>
          </ac:spMkLst>
        </pc:spChg>
        <pc:spChg chg="add mod">
          <ac:chgData name="Richard Chalk" userId="287f8aa4f4de1d19" providerId="LiveId" clId="{E3FC098F-8FE9-43D8-87C8-4C8D41B0EE8C}" dt="2023-07-20T04:48:55.982" v="4693" actId="208"/>
          <ac:spMkLst>
            <pc:docMk/>
            <pc:sldMk cId="174902601" sldId="546"/>
            <ac:spMk id="14" creationId="{C932C863-6C32-EC61-30ED-C83656BB1A5B}"/>
          </ac:spMkLst>
        </pc:spChg>
        <pc:picChg chg="del">
          <ac:chgData name="Richard Chalk" userId="287f8aa4f4de1d19" providerId="LiveId" clId="{E3FC098F-8FE9-43D8-87C8-4C8D41B0EE8C}" dt="2023-07-20T04:45:12.545" v="4434" actId="478"/>
          <ac:picMkLst>
            <pc:docMk/>
            <pc:sldMk cId="174902601" sldId="546"/>
            <ac:picMk id="3" creationId="{A78A0620-E6F9-BC1A-F1E5-E0D0E7E2B772}"/>
          </ac:picMkLst>
        </pc:picChg>
        <pc:picChg chg="del">
          <ac:chgData name="Richard Chalk" userId="287f8aa4f4de1d19" providerId="LiveId" clId="{E3FC098F-8FE9-43D8-87C8-4C8D41B0EE8C}" dt="2023-07-20T04:45:13.421" v="4435" actId="478"/>
          <ac:picMkLst>
            <pc:docMk/>
            <pc:sldMk cId="174902601" sldId="546"/>
            <ac:picMk id="11" creationId="{21790CD6-316D-D2A2-3645-51BE3E024507}"/>
          </ac:picMkLst>
        </pc:picChg>
        <pc:picChg chg="mod">
          <ac:chgData name="Richard Chalk" userId="287f8aa4f4de1d19" providerId="LiveId" clId="{E3FC098F-8FE9-43D8-87C8-4C8D41B0EE8C}" dt="2023-07-20T04:48:23.897" v="4599" actId="1036"/>
          <ac:picMkLst>
            <pc:docMk/>
            <pc:sldMk cId="174902601" sldId="546"/>
            <ac:picMk id="6146" creationId="{E8467F65-5A75-AC94-9752-587D7A7F4816}"/>
          </ac:picMkLst>
        </pc:picChg>
        <pc:picChg chg="mod">
          <ac:chgData name="Richard Chalk" userId="287f8aa4f4de1d19" providerId="LiveId" clId="{E3FC098F-8FE9-43D8-87C8-4C8D41B0EE8C}" dt="2023-07-20T04:47:15.363" v="4558" actId="1038"/>
          <ac:picMkLst>
            <pc:docMk/>
            <pc:sldMk cId="174902601" sldId="546"/>
            <ac:picMk id="6148" creationId="{58864DC8-EDBB-83FB-5E13-28DFFCED493D}"/>
          </ac:picMkLst>
        </pc:picChg>
        <pc:picChg chg="mod">
          <ac:chgData name="Richard Chalk" userId="287f8aa4f4de1d19" providerId="LiveId" clId="{E3FC098F-8FE9-43D8-87C8-4C8D41B0EE8C}" dt="2023-07-20T04:49:10.075" v="4743" actId="1038"/>
          <ac:picMkLst>
            <pc:docMk/>
            <pc:sldMk cId="174902601" sldId="546"/>
            <ac:picMk id="6152" creationId="{6FD94AB1-8DA1-A380-8181-F7892E15942F}"/>
          </ac:picMkLst>
        </pc:picChg>
        <pc:picChg chg="mod">
          <ac:chgData name="Richard Chalk" userId="287f8aa4f4de1d19" providerId="LiveId" clId="{E3FC098F-8FE9-43D8-87C8-4C8D41B0EE8C}" dt="2023-07-20T04:46:56.333" v="4544" actId="167"/>
          <ac:picMkLst>
            <pc:docMk/>
            <pc:sldMk cId="174902601" sldId="546"/>
            <ac:picMk id="6158" creationId="{D0D0F5D9-E089-6829-6E34-488DAB23E6A0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32:21.314" v="7360" actId="20577"/>
        <pc:sldMkLst>
          <pc:docMk/>
          <pc:sldMk cId="2231557522" sldId="547"/>
        </pc:sldMkLst>
        <pc:spChg chg="mod">
          <ac:chgData name="Richard Chalk" userId="287f8aa4f4de1d19" providerId="LiveId" clId="{E3FC098F-8FE9-43D8-87C8-4C8D41B0EE8C}" dt="2023-07-20T05:03:36.809" v="5227" actId="6549"/>
          <ac:spMkLst>
            <pc:docMk/>
            <pc:sldMk cId="2231557522" sldId="54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21.314" v="7360" actId="20577"/>
          <ac:spMkLst>
            <pc:docMk/>
            <pc:sldMk cId="2231557522" sldId="54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00:18.544" v="5208" actId="6549"/>
          <ac:spMkLst>
            <pc:docMk/>
            <pc:sldMk cId="2231557522" sldId="547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10:30:25.575" v="7330" actId="478"/>
          <ac:picMkLst>
            <pc:docMk/>
            <pc:sldMk cId="2231557522" sldId="547"/>
            <ac:picMk id="11" creationId="{B3163DA3-BEC3-1DE5-5606-D175E7C43E46}"/>
          </ac:picMkLst>
        </pc:picChg>
        <pc:picChg chg="add mod">
          <ac:chgData name="Richard Chalk" userId="287f8aa4f4de1d19" providerId="LiveId" clId="{E3FC098F-8FE9-43D8-87C8-4C8D41B0EE8C}" dt="2023-07-20T10:31:05.142" v="7337" actId="1076"/>
          <ac:picMkLst>
            <pc:docMk/>
            <pc:sldMk cId="2231557522" sldId="547"/>
            <ac:picMk id="13" creationId="{AAA5506D-1CC6-18B0-B9BE-AB37DAD641CF}"/>
          </ac:picMkLst>
        </pc:picChg>
        <pc:picChg chg="del">
          <ac:chgData name="Richard Chalk" userId="287f8aa4f4de1d19" providerId="LiveId" clId="{E3FC098F-8FE9-43D8-87C8-4C8D41B0EE8C}" dt="2023-07-20T05:00:14.126" v="5198" actId="478"/>
          <ac:picMkLst>
            <pc:docMk/>
            <pc:sldMk cId="2231557522" sldId="547"/>
            <ac:picMk id="14342" creationId="{D0C1A8A2-86F1-D3C1-A20B-F552467BFDB9}"/>
          </ac:picMkLst>
        </pc:picChg>
        <pc:picChg chg="add del mod">
          <ac:chgData name="Richard Chalk" userId="287f8aa4f4de1d19" providerId="LiveId" clId="{E3FC098F-8FE9-43D8-87C8-4C8D41B0EE8C}" dt="2023-07-20T10:31:16.285" v="7340" actId="478"/>
          <ac:picMkLst>
            <pc:docMk/>
            <pc:sldMk cId="2231557522" sldId="547"/>
            <ac:picMk id="21506" creationId="{9FF5C8B4-D147-0FAA-9DC9-7727721FC64F}"/>
          </ac:picMkLst>
        </pc:picChg>
        <pc:picChg chg="add mod">
          <ac:chgData name="Richard Chalk" userId="287f8aa4f4de1d19" providerId="LiveId" clId="{E3FC098F-8FE9-43D8-87C8-4C8D41B0EE8C}" dt="2023-07-20T10:31:23.310" v="7343" actId="1076"/>
          <ac:picMkLst>
            <pc:docMk/>
            <pc:sldMk cId="2231557522" sldId="547"/>
            <ac:picMk id="21508" creationId="{0C4471CB-30E3-301F-01A1-43F36716289A}"/>
          </ac:picMkLst>
        </pc:picChg>
        <pc:cxnChg chg="mod">
          <ac:chgData name="Richard Chalk" userId="287f8aa4f4de1d19" providerId="LiveId" clId="{E3FC098F-8FE9-43D8-87C8-4C8D41B0EE8C}" dt="2023-07-20T05:02:19.944" v="5215" actId="14100"/>
          <ac:cxnSpMkLst>
            <pc:docMk/>
            <pc:sldMk cId="2231557522" sldId="547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E3FC098F-8FE9-43D8-87C8-4C8D41B0EE8C}" dt="2023-07-20T10:32:47.207" v="7396" actId="14100"/>
        <pc:sldMkLst>
          <pc:docMk/>
          <pc:sldMk cId="1060264255" sldId="548"/>
        </pc:sldMkLst>
        <pc:spChg chg="mod">
          <ac:chgData name="Richard Chalk" userId="287f8aa4f4de1d19" providerId="LiveId" clId="{E3FC098F-8FE9-43D8-87C8-4C8D41B0EE8C}" dt="2023-07-20T10:32:35.263" v="7376" actId="20577"/>
          <ac:spMkLst>
            <pc:docMk/>
            <pc:sldMk cId="1060264255" sldId="54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47.207" v="7396" actId="14100"/>
          <ac:spMkLst>
            <pc:docMk/>
            <pc:sldMk cId="1060264255" sldId="548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8" creationId="{B55E3434-6BD1-A357-EB84-7290239622DD}"/>
          </ac:picMkLst>
        </pc:pic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9" creationId="{0496D27F-8654-3517-756C-F192930E111F}"/>
          </ac:picMkLst>
        </pc:picChg>
      </pc:sldChg>
      <pc:sldChg chg="addSp modSp add mod">
        <pc:chgData name="Richard Chalk" userId="287f8aa4f4de1d19" providerId="LiveId" clId="{E3FC098F-8FE9-43D8-87C8-4C8D41B0EE8C}" dt="2023-07-20T10:33:18.789" v="7440" actId="14100"/>
        <pc:sldMkLst>
          <pc:docMk/>
          <pc:sldMk cId="265777693" sldId="549"/>
        </pc:sldMkLst>
        <pc:spChg chg="mod">
          <ac:chgData name="Richard Chalk" userId="287f8aa4f4de1d19" providerId="LiveId" clId="{E3FC098F-8FE9-43D8-87C8-4C8D41B0EE8C}" dt="2023-07-20T10:32:55.729" v="7411" actId="20577"/>
          <ac:spMkLst>
            <pc:docMk/>
            <pc:sldMk cId="265777693" sldId="54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3:18.789" v="7440" actId="14100"/>
          <ac:spMkLst>
            <pc:docMk/>
            <pc:sldMk cId="265777693" sldId="549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8" creationId="{BBB423FD-5172-8DC3-336C-E43D2CFF3C90}"/>
          </ac:picMkLst>
        </pc:pic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9" creationId="{92071A58-8882-C2D7-42E6-1D60AE7A5237}"/>
          </ac:picMkLst>
        </pc:picChg>
      </pc:sldChg>
      <pc:sldChg chg="addSp delSp modSp add mod">
        <pc:chgData name="Richard Chalk" userId="287f8aa4f4de1d19" providerId="LiveId" clId="{E3FC098F-8FE9-43D8-87C8-4C8D41B0EE8C}" dt="2023-07-20T10:31:31.813" v="7346"/>
        <pc:sldMkLst>
          <pc:docMk/>
          <pc:sldMk cId="2286993142" sldId="550"/>
        </pc:sldMkLst>
        <pc:spChg chg="mod">
          <ac:chgData name="Richard Chalk" userId="287f8aa4f4de1d19" providerId="LiveId" clId="{E3FC098F-8FE9-43D8-87C8-4C8D41B0EE8C}" dt="2023-07-20T05:11:06.517" v="5451" actId="20577"/>
          <ac:spMkLst>
            <pc:docMk/>
            <pc:sldMk cId="2286993142" sldId="550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08:56.704" v="5285" actId="478"/>
          <ac:spMkLst>
            <pc:docMk/>
            <pc:sldMk cId="2286993142" sldId="550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05:10:32.928" v="5345" actId="1035"/>
          <ac:picMkLst>
            <pc:docMk/>
            <pc:sldMk cId="2286993142" sldId="550"/>
            <ac:picMk id="8" creationId="{93CC6903-E21C-BA37-3D24-1C43724D9B78}"/>
          </ac:picMkLst>
        </pc:picChg>
        <pc:picChg chg="add mod">
          <ac:chgData name="Richard Chalk" userId="287f8aa4f4de1d19" providerId="LiveId" clId="{E3FC098F-8FE9-43D8-87C8-4C8D41B0EE8C}" dt="2023-07-20T05:10:38.174" v="5360" actId="1038"/>
          <ac:picMkLst>
            <pc:docMk/>
            <pc:sldMk cId="2286993142" sldId="550"/>
            <ac:picMk id="9" creationId="{14082695-3F26-CB77-7189-BC891D73D2BB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0" creationId="{E6E04D25-5D2F-2A8F-9F1F-FF785D4D9F60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1" creationId="{80553130-1E78-6BC5-8A53-7E856CE83324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2" creationId="{94449DCF-1B8F-C139-6ED2-533959B1DEFF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3" creationId="{121DD612-0C84-09C6-EBD3-67F3AC90DA9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4" creationId="{72341CDD-4863-BB53-41EA-D645298F4E7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5" creationId="{1368C3A8-AF42-A70E-09A3-6A8C6A9A1D1B}"/>
          </ac:picMkLst>
        </pc:picChg>
        <pc:cxnChg chg="del">
          <ac:chgData name="Richard Chalk" userId="287f8aa4f4de1d19" providerId="LiveId" clId="{E3FC098F-8FE9-43D8-87C8-4C8D41B0EE8C}" dt="2023-07-20T05:08:58.812" v="5286" actId="478"/>
          <ac:cxnSpMkLst>
            <pc:docMk/>
            <pc:sldMk cId="2286993142" sldId="55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10:31:33.684" v="7347"/>
        <pc:sldMkLst>
          <pc:docMk/>
          <pc:sldMk cId="3987867057" sldId="551"/>
        </pc:sldMkLst>
        <pc:spChg chg="mod">
          <ac:chgData name="Richard Chalk" userId="287f8aa4f4de1d19" providerId="LiveId" clId="{E3FC098F-8FE9-43D8-87C8-4C8D41B0EE8C}" dt="2023-07-20T05:15:19.067" v="5513" actId="113"/>
          <ac:spMkLst>
            <pc:docMk/>
            <pc:sldMk cId="3987867057" sldId="551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16:12.845" v="5529" actId="113"/>
          <ac:spMkLst>
            <pc:docMk/>
            <pc:sldMk cId="3987867057" sldId="551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12:12.522" v="5481" actId="6549"/>
          <ac:spMkLst>
            <pc:docMk/>
            <pc:sldMk cId="3987867057" sldId="551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5:12:56.362" v="5490"/>
          <ac:spMkLst>
            <pc:docMk/>
            <pc:sldMk cId="3987867057" sldId="551"/>
            <ac:spMk id="8" creationId="{42E2F9BF-92C8-9377-7BF1-01FE73A3122E}"/>
          </ac:spMkLst>
        </pc:sp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9" creationId="{2FA08893-096B-C6B3-803A-33DD0C1A01FC}"/>
          </ac:picMkLst>
        </pc:pic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10" creationId="{7519D134-DCE1-49DA-C73E-FBC598545C81}"/>
          </ac:picMkLst>
        </pc:picChg>
        <pc:picChg chg="del">
          <ac:chgData name="Richard Chalk" userId="287f8aa4f4de1d19" providerId="LiveId" clId="{E3FC098F-8FE9-43D8-87C8-4C8D41B0EE8C}" dt="2023-07-20T05:12:04.430" v="5454" actId="478"/>
          <ac:picMkLst>
            <pc:docMk/>
            <pc:sldMk cId="3987867057" sldId="551"/>
            <ac:picMk id="14342" creationId="{D0C1A8A2-86F1-D3C1-A20B-F552467BFDB9}"/>
          </ac:picMkLst>
        </pc:picChg>
      </pc:sldChg>
      <pc:sldChg chg="addSp delSp modSp add mod">
        <pc:chgData name="Richard Chalk" userId="287f8aa4f4de1d19" providerId="LiveId" clId="{E3FC098F-8FE9-43D8-87C8-4C8D41B0EE8C}" dt="2023-07-20T09:43:25.372" v="6580" actId="113"/>
        <pc:sldMkLst>
          <pc:docMk/>
          <pc:sldMk cId="1386524637" sldId="552"/>
        </pc:sldMkLst>
        <pc:spChg chg="mod">
          <ac:chgData name="Richard Chalk" userId="287f8aa4f4de1d19" providerId="LiveId" clId="{E3FC098F-8FE9-43D8-87C8-4C8D41B0EE8C}" dt="2023-07-20T09:43:25.372" v="6580" actId="113"/>
          <ac:spMkLst>
            <pc:docMk/>
            <pc:sldMk cId="1386524637" sldId="552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23:32.842" v="5646" actId="478"/>
          <ac:spMkLst>
            <pc:docMk/>
            <pc:sldMk cId="1386524637" sldId="55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21:50.002" v="5588" actId="20577"/>
          <ac:spMkLst>
            <pc:docMk/>
            <pc:sldMk cId="1386524637" sldId="552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05:25:32.119" v="5676" actId="478"/>
          <ac:picMkLst>
            <pc:docMk/>
            <pc:sldMk cId="1386524637" sldId="552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25:04.624" v="5670" actId="1035"/>
          <ac:picMkLst>
            <pc:docMk/>
            <pc:sldMk cId="1386524637" sldId="552"/>
            <ac:picMk id="23554" creationId="{51740EAF-3AFE-7872-9FF2-E80FE7350BDA}"/>
          </ac:picMkLst>
        </pc:picChg>
        <pc:cxnChg chg="del">
          <ac:chgData name="Richard Chalk" userId="287f8aa4f4de1d19" providerId="LiveId" clId="{E3FC098F-8FE9-43D8-87C8-4C8D41B0EE8C}" dt="2023-07-20T05:24:38.142" v="5650" actId="478"/>
          <ac:cxnSpMkLst>
            <pc:docMk/>
            <pc:sldMk cId="1386524637" sldId="552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E3FC098F-8FE9-43D8-87C8-4C8D41B0EE8C}" dt="2023-07-20T05:36:39.094" v="5818" actId="1076"/>
        <pc:sldMkLst>
          <pc:docMk/>
          <pc:sldMk cId="3409899895" sldId="553"/>
        </pc:sldMkLst>
        <pc:spChg chg="mod">
          <ac:chgData name="Richard Chalk" userId="287f8aa4f4de1d19" providerId="LiveId" clId="{E3FC098F-8FE9-43D8-87C8-4C8D41B0EE8C}" dt="2023-07-20T05:28:51.635" v="5718" actId="207"/>
          <ac:spMkLst>
            <pc:docMk/>
            <pc:sldMk cId="3409899895" sldId="553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39.094" v="5818" actId="1076"/>
          <ac:spMkLst>
            <pc:docMk/>
            <pc:sldMk cId="3409899895" sldId="553"/>
            <ac:spMk id="4" creationId="{485B9E5C-C461-027A-E86F-A66B50150FE3}"/>
          </ac:spMkLst>
        </pc:spChg>
        <pc:spChg chg="mod">
          <ac:chgData name="Richard Chalk" userId="287f8aa4f4de1d19" providerId="LiveId" clId="{E3FC098F-8FE9-43D8-87C8-4C8D41B0EE8C}" dt="2023-07-20T05:26:25.340" v="5680" actId="20577"/>
          <ac:spMkLst>
            <pc:docMk/>
            <pc:sldMk cId="3409899895" sldId="553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34.107" v="5816" actId="1076"/>
          <ac:picMkLst>
            <pc:docMk/>
            <pc:sldMk cId="3409899895" sldId="553"/>
            <ac:picMk id="9" creationId="{0079D84B-8EAC-840C-99B8-9A8ACC7E2248}"/>
          </ac:picMkLst>
        </pc:picChg>
        <pc:picChg chg="del">
          <ac:chgData name="Richard Chalk" userId="287f8aa4f4de1d19" providerId="LiveId" clId="{E3FC098F-8FE9-43D8-87C8-4C8D41B0EE8C}" dt="2023-07-20T05:26:11.440" v="5677" actId="478"/>
          <ac:picMkLst>
            <pc:docMk/>
            <pc:sldMk cId="3409899895" sldId="553"/>
            <ac:picMk id="23554" creationId="{51740EAF-3AFE-7872-9FF2-E80FE7350BDA}"/>
          </ac:picMkLst>
        </pc:picChg>
      </pc:sldChg>
      <pc:sldChg chg="addSp delSp modSp add mod">
        <pc:chgData name="Richard Chalk" userId="287f8aa4f4de1d19" providerId="LiveId" clId="{E3FC098F-8FE9-43D8-87C8-4C8D41B0EE8C}" dt="2023-07-20T05:37:06.640" v="5826" actId="20577"/>
        <pc:sldMkLst>
          <pc:docMk/>
          <pc:sldMk cId="1061833812" sldId="554"/>
        </pc:sldMkLst>
        <pc:spChg chg="mod">
          <ac:chgData name="Richard Chalk" userId="287f8aa4f4de1d19" providerId="LiveId" clId="{E3FC098F-8FE9-43D8-87C8-4C8D41B0EE8C}" dt="2023-07-20T05:37:06.640" v="5826" actId="20577"/>
          <ac:spMkLst>
            <pc:docMk/>
            <pc:sldMk cId="1061833812" sldId="554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58.367" v="5822" actId="1076"/>
          <ac:spMkLst>
            <pc:docMk/>
            <pc:sldMk cId="1061833812" sldId="554"/>
            <ac:spMk id="3" creationId="{F085C77A-EB08-36CB-87D8-B19B249A533A}"/>
          </ac:spMkLst>
        </pc:spChg>
        <pc:spChg chg="mod">
          <ac:chgData name="Richard Chalk" userId="287f8aa4f4de1d19" providerId="LiveId" clId="{E3FC098F-8FE9-43D8-87C8-4C8D41B0EE8C}" dt="2023-07-20T05:29:16.883" v="5732" actId="6549"/>
          <ac:spMkLst>
            <pc:docMk/>
            <pc:sldMk cId="1061833812" sldId="554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58.367" v="5822" actId="1076"/>
          <ac:picMkLst>
            <pc:docMk/>
            <pc:sldMk cId="1061833812" sldId="554"/>
            <ac:picMk id="4" creationId="{113AB7C4-3855-3C0A-55B0-D866A22F7934}"/>
          </ac:picMkLst>
        </pc:picChg>
        <pc:picChg chg="del">
          <ac:chgData name="Richard Chalk" userId="287f8aa4f4de1d19" providerId="LiveId" clId="{E3FC098F-8FE9-43D8-87C8-4C8D41B0EE8C}" dt="2023-07-20T05:29:46.840" v="5746" actId="478"/>
          <ac:picMkLst>
            <pc:docMk/>
            <pc:sldMk cId="1061833812" sldId="554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31:03.347" v="5757" actId="1076"/>
          <ac:picMkLst>
            <pc:docMk/>
            <pc:sldMk cId="1061833812" sldId="554"/>
            <ac:picMk id="24578" creationId="{30CAC504-7783-6876-8CE1-A9B8D2FE2FB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38:11.241" v="5833" actId="20577"/>
        <pc:sldMkLst>
          <pc:docMk/>
          <pc:sldMk cId="3641276947" sldId="555"/>
        </pc:sldMkLst>
        <pc:spChg chg="mod">
          <ac:chgData name="Richard Chalk" userId="287f8aa4f4de1d19" providerId="LiveId" clId="{E3FC098F-8FE9-43D8-87C8-4C8D41B0EE8C}" dt="2023-07-20T05:38:11.241" v="5833" actId="20577"/>
          <ac:spMkLst>
            <pc:docMk/>
            <pc:sldMk cId="3641276947" sldId="555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7:53.112" v="5827"/>
          <ac:spMkLst>
            <pc:docMk/>
            <pc:sldMk cId="3641276947" sldId="555"/>
            <ac:spMk id="3" creationId="{FE26D2BD-5152-C52E-6A6C-E3B5032ECB57}"/>
          </ac:spMkLst>
        </pc:spChg>
        <pc:spChg chg="mod">
          <ac:chgData name="Richard Chalk" userId="287f8aa4f4de1d19" providerId="LiveId" clId="{E3FC098F-8FE9-43D8-87C8-4C8D41B0EE8C}" dt="2023-07-20T05:32:00.168" v="5776" actId="20577"/>
          <ac:spMkLst>
            <pc:docMk/>
            <pc:sldMk cId="3641276947" sldId="555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7:53.112" v="5827"/>
          <ac:picMkLst>
            <pc:docMk/>
            <pc:sldMk cId="3641276947" sldId="555"/>
            <ac:picMk id="4" creationId="{7E4AB79D-1B59-09E7-BAC7-64CF5020741B}"/>
          </ac:picMkLst>
        </pc:picChg>
        <pc:picChg chg="del">
          <ac:chgData name="Richard Chalk" userId="287f8aa4f4de1d19" providerId="LiveId" clId="{E3FC098F-8FE9-43D8-87C8-4C8D41B0EE8C}" dt="2023-07-20T05:32:54.594" v="5782" actId="478"/>
          <ac:picMkLst>
            <pc:docMk/>
            <pc:sldMk cId="3641276947" sldId="555"/>
            <ac:picMk id="24578" creationId="{30CAC504-7783-6876-8CE1-A9B8D2FE2FBD}"/>
          </ac:picMkLst>
        </pc:picChg>
        <pc:picChg chg="add mod">
          <ac:chgData name="Richard Chalk" userId="287f8aa4f4de1d19" providerId="LiveId" clId="{E3FC098F-8FE9-43D8-87C8-4C8D41B0EE8C}" dt="2023-07-20T05:33:00.385" v="5785" actId="1076"/>
          <ac:picMkLst>
            <pc:docMk/>
            <pc:sldMk cId="3641276947" sldId="555"/>
            <ac:picMk id="26626" creationId="{C27851BF-E68F-0E45-8CD1-CBDBC1BBA2B6}"/>
          </ac:picMkLst>
        </pc:picChg>
      </pc:sldChg>
      <pc:sldChg chg="modSp add mod">
        <pc:chgData name="Richard Chalk" userId="287f8aa4f4de1d19" providerId="LiveId" clId="{E3FC098F-8FE9-43D8-87C8-4C8D41B0EE8C}" dt="2023-07-20T09:29:14.050" v="6049" actId="6549"/>
        <pc:sldMkLst>
          <pc:docMk/>
          <pc:sldMk cId="2906989772" sldId="556"/>
        </pc:sldMkLst>
        <pc:spChg chg="mod">
          <ac:chgData name="Richard Chalk" userId="287f8aa4f4de1d19" providerId="LiveId" clId="{E3FC098F-8FE9-43D8-87C8-4C8D41B0EE8C}" dt="2023-07-20T09:29:14.050" v="6049" actId="6549"/>
          <ac:spMkLst>
            <pc:docMk/>
            <pc:sldMk cId="2906989772" sldId="55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47:23.022" v="6011" actId="20577"/>
          <ac:spMkLst>
            <pc:docMk/>
            <pc:sldMk cId="2906989772" sldId="556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41:03.667" v="5845" actId="20577"/>
          <ac:spMkLst>
            <pc:docMk/>
            <pc:sldMk cId="2906989772" sldId="556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E3FC098F-8FE9-43D8-87C8-4C8D41B0EE8C}" dt="2023-07-20T09:42:20.768" v="6576" actId="20577"/>
        <pc:sldMkLst>
          <pc:docMk/>
          <pc:sldMk cId="2649149061" sldId="557"/>
        </pc:sldMkLst>
        <pc:spChg chg="del">
          <ac:chgData name="Richard Chalk" userId="287f8aa4f4de1d19" providerId="LiveId" clId="{E3FC098F-8FE9-43D8-87C8-4C8D41B0EE8C}" dt="2023-07-20T09:31:38.128" v="6124" actId="478"/>
          <ac:spMkLst>
            <pc:docMk/>
            <pc:sldMk cId="2649149061" sldId="557"/>
            <ac:spMk id="4" creationId="{75948FFF-B784-C755-8048-E2E08EFB95E9}"/>
          </ac:spMkLst>
        </pc:spChg>
        <pc:spChg chg="del">
          <ac:chgData name="Richard Chalk" userId="287f8aa4f4de1d19" providerId="LiveId" clId="{E3FC098F-8FE9-43D8-87C8-4C8D41B0EE8C}" dt="2023-07-20T09:31:40.097" v="6125" actId="478"/>
          <ac:spMkLst>
            <pc:docMk/>
            <pc:sldMk cId="2649149061" sldId="557"/>
            <ac:spMk id="5" creationId="{78189A0B-73DF-369F-10EC-E352A9C67257}"/>
          </ac:spMkLst>
        </pc:spChg>
        <pc:spChg chg="mod">
          <ac:chgData name="Richard Chalk" userId="287f8aa4f4de1d19" providerId="LiveId" clId="{E3FC098F-8FE9-43D8-87C8-4C8D41B0EE8C}" dt="2023-07-20T09:29:31.191" v="6051" actId="20577"/>
          <ac:spMkLst>
            <pc:docMk/>
            <pc:sldMk cId="2649149061" sldId="557"/>
            <ac:spMk id="9" creationId="{60813D8B-A2B2-D98F-13DC-E9D76CBA8DD6}"/>
          </ac:spMkLst>
        </pc:spChg>
        <pc:spChg chg="mod">
          <ac:chgData name="Richard Chalk" userId="287f8aa4f4de1d19" providerId="LiveId" clId="{E3FC098F-8FE9-43D8-87C8-4C8D41B0EE8C}" dt="2023-07-20T09:36:30.457" v="6412" actId="14100"/>
          <ac:spMkLst>
            <pc:docMk/>
            <pc:sldMk cId="2649149061" sldId="557"/>
            <ac:spMk id="15" creationId="{F5182C14-FD1C-6ABA-70B7-404A328C2F3F}"/>
          </ac:spMkLst>
        </pc:spChg>
        <pc:spChg chg="add mod">
          <ac:chgData name="Richard Chalk" userId="287f8aa4f4de1d19" providerId="LiveId" clId="{E3FC098F-8FE9-43D8-87C8-4C8D41B0EE8C}" dt="2023-07-20T09:42:20.768" v="6576" actId="20577"/>
          <ac:spMkLst>
            <pc:docMk/>
            <pc:sldMk cId="2649149061" sldId="557"/>
            <ac:spMk id="22" creationId="{A56CC262-A3E1-C670-CE80-E1A6BCB1DD2D}"/>
          </ac:spMkLst>
        </pc:spChg>
        <pc:spChg chg="add mod">
          <ac:chgData name="Richard Chalk" userId="287f8aa4f4de1d19" providerId="LiveId" clId="{E3FC098F-8FE9-43D8-87C8-4C8D41B0EE8C}" dt="2023-07-20T09:36:45.704" v="6475" actId="208"/>
          <ac:spMkLst>
            <pc:docMk/>
            <pc:sldMk cId="2649149061" sldId="557"/>
            <ac:spMk id="23" creationId="{D86715EF-77E1-7D42-930C-5A1C32A381A3}"/>
          </ac:spMkLst>
        </pc:spChg>
        <pc:spChg chg="mod">
          <ac:chgData name="Richard Chalk" userId="287f8aa4f4de1d19" providerId="LiveId" clId="{E3FC098F-8FE9-43D8-87C8-4C8D41B0EE8C}" dt="2023-07-20T09:30:01.636" v="6084" actId="20577"/>
          <ac:spMkLst>
            <pc:docMk/>
            <pc:sldMk cId="2649149061" sldId="557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9:41:52.657" v="6560" actId="207"/>
          <ac:spMkLst>
            <pc:docMk/>
            <pc:sldMk cId="2649149061" sldId="557"/>
            <ac:spMk id="129" creationId="{00000000-0000-0000-0000-000000000000}"/>
          </ac:spMkLst>
        </pc:spChg>
        <pc:grpChg chg="del">
          <ac:chgData name="Richard Chalk" userId="287f8aa4f4de1d19" providerId="LiveId" clId="{E3FC098F-8FE9-43D8-87C8-4C8D41B0EE8C}" dt="2023-07-20T09:31:41.380" v="6127" actId="478"/>
          <ac:grpSpMkLst>
            <pc:docMk/>
            <pc:sldMk cId="2649149061" sldId="557"/>
            <ac:grpSpMk id="17" creationId="{85F6308E-C0D3-559C-F6D9-8019436F9F4E}"/>
          </ac:grpSpMkLst>
        </pc:grp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2" creationId="{EEEF77F7-760B-5296-23DC-AC6162D38ECC}"/>
          </ac:picMkLst>
        </pc:picChg>
        <pc:picChg chg="del">
          <ac:chgData name="Richard Chalk" userId="287f8aa4f4de1d19" providerId="LiveId" clId="{E3FC098F-8FE9-43D8-87C8-4C8D41B0EE8C}" dt="2023-07-20T09:31:37.234" v="6123" actId="478"/>
          <ac:picMkLst>
            <pc:docMk/>
            <pc:sldMk cId="2649149061" sldId="557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6" creationId="{FE72F317-FED6-1139-86C9-A0D2E746559B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1" creationId="{4B5818DB-F9BA-F1C3-61A5-B84E5A3063FF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3" creationId="{837D4D6D-168C-C3A5-811D-7E1923C549E5}"/>
          </ac:picMkLst>
        </pc:picChg>
        <pc:picChg chg="del">
          <ac:chgData name="Richard Chalk" userId="287f8aa4f4de1d19" providerId="LiveId" clId="{E3FC098F-8FE9-43D8-87C8-4C8D41B0EE8C}" dt="2023-07-20T09:31:40.823" v="6126" actId="478"/>
          <ac:picMkLst>
            <pc:docMk/>
            <pc:sldMk cId="2649149061" sldId="557"/>
            <ac:picMk id="16" creationId="{CE8FAD91-CDC1-A6B8-6CFE-1FEFB345C8AE}"/>
          </ac:picMkLst>
        </pc:picChg>
        <pc:picChg chg="add mod">
          <ac:chgData name="Richard Chalk" userId="287f8aa4f4de1d19" providerId="LiveId" clId="{E3FC098F-8FE9-43D8-87C8-4C8D41B0EE8C}" dt="2023-07-20T09:42:14.915" v="6569" actId="1037"/>
          <ac:picMkLst>
            <pc:docMk/>
            <pc:sldMk cId="2649149061" sldId="557"/>
            <ac:picMk id="24" creationId="{95DA078A-2DEA-564A-897E-F1941B7953C9}"/>
          </ac:picMkLst>
        </pc:picChg>
        <pc:cxnChg chg="mod">
          <ac:chgData name="Richard Chalk" userId="287f8aa4f4de1d19" providerId="LiveId" clId="{E3FC098F-8FE9-43D8-87C8-4C8D41B0EE8C}" dt="2023-07-20T09:31:57.497" v="6143" actId="1035"/>
          <ac:cxnSpMkLst>
            <pc:docMk/>
            <pc:sldMk cId="2649149061" sldId="557"/>
            <ac:cxnSpMk id="10" creationId="{431FB60E-6802-2313-67DF-77CB3AB11C36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24.776" v="6969" actId="1076"/>
        <pc:sldMkLst>
          <pc:docMk/>
          <pc:sldMk cId="3405349838" sldId="558"/>
        </pc:sldMkLst>
        <pc:spChg chg="mod">
          <ac:chgData name="Richard Chalk" userId="287f8aa4f4de1d19" providerId="LiveId" clId="{E3FC098F-8FE9-43D8-87C8-4C8D41B0EE8C}" dt="2023-07-20T09:52:54.662" v="6718" actId="207"/>
          <ac:spMkLst>
            <pc:docMk/>
            <pc:sldMk cId="3405349838" sldId="55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7:21.923" v="6909" actId="113"/>
          <ac:spMkLst>
            <pc:docMk/>
            <pc:sldMk cId="3405349838" sldId="558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7:42.445" v="6600" actId="6549"/>
          <ac:spMkLst>
            <pc:docMk/>
            <pc:sldMk cId="3405349838" sldId="558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9:49:37.189" v="6651" actId="478"/>
          <ac:spMkLst>
            <pc:docMk/>
            <pc:sldMk cId="3405349838" sldId="558"/>
            <ac:spMk id="8" creationId="{01E6FF90-BD09-C675-654D-73460227E258}"/>
          </ac:spMkLst>
        </pc:spChg>
        <pc:spChg chg="add mod">
          <ac:chgData name="Richard Chalk" userId="287f8aa4f4de1d19" providerId="LiveId" clId="{E3FC098F-8FE9-43D8-87C8-4C8D41B0EE8C}" dt="2023-07-20T09:58:24.517" v="6956" actId="1076"/>
          <ac:spMkLst>
            <pc:docMk/>
            <pc:sldMk cId="3405349838" sldId="558"/>
            <ac:spMk id="13" creationId="{3B58B2A3-763D-B022-BAE7-A282E0052915}"/>
          </ac:spMkLst>
        </pc:spChg>
        <pc:picChg chg="add mod">
          <ac:chgData name="Richard Chalk" userId="287f8aa4f4de1d19" providerId="LiveId" clId="{E3FC098F-8FE9-43D8-87C8-4C8D41B0EE8C}" dt="2023-07-20T09:50:41.933" v="6654" actId="1076"/>
          <ac:picMkLst>
            <pc:docMk/>
            <pc:sldMk cId="3405349838" sldId="558"/>
            <ac:picMk id="9" creationId="{A3E8D789-5E29-5DC4-0A23-A38820FC2BEB}"/>
          </ac:picMkLst>
        </pc:picChg>
        <pc:picChg chg="add mod">
          <ac:chgData name="Richard Chalk" userId="287f8aa4f4de1d19" providerId="LiveId" clId="{E3FC098F-8FE9-43D8-87C8-4C8D41B0EE8C}" dt="2023-07-20T09:50:44.943" v="6656" actId="1076"/>
          <ac:picMkLst>
            <pc:docMk/>
            <pc:sldMk cId="3405349838" sldId="558"/>
            <ac:picMk id="10" creationId="{8EB8FA68-6D5A-85BB-0B08-4BDCAC6DF4F5}"/>
          </ac:picMkLst>
        </pc:picChg>
        <pc:picChg chg="add mod">
          <ac:chgData name="Richard Chalk" userId="287f8aa4f4de1d19" providerId="LiveId" clId="{E3FC098F-8FE9-43D8-87C8-4C8D41B0EE8C}" dt="2023-07-20T09:50:51.180" v="6660" actId="1037"/>
          <ac:picMkLst>
            <pc:docMk/>
            <pc:sldMk cId="3405349838" sldId="558"/>
            <ac:picMk id="11" creationId="{EEA2AEF8-69F8-2443-2B34-0CFBBD040FF4}"/>
          </ac:picMkLst>
        </pc:picChg>
        <pc:picChg chg="add mod">
          <ac:chgData name="Richard Chalk" userId="287f8aa4f4de1d19" providerId="LiveId" clId="{E3FC098F-8FE9-43D8-87C8-4C8D41B0EE8C}" dt="2023-07-20T09:52:47.723" v="6716" actId="1036"/>
          <ac:picMkLst>
            <pc:docMk/>
            <pc:sldMk cId="3405349838" sldId="558"/>
            <ac:picMk id="12" creationId="{DA43D2CF-5DF4-7D19-A924-0A161976CE22}"/>
          </ac:picMkLst>
        </pc:picChg>
        <pc:picChg chg="add del mod">
          <ac:chgData name="Richard Chalk" userId="287f8aa4f4de1d19" providerId="LiveId" clId="{E3FC098F-8FE9-43D8-87C8-4C8D41B0EE8C}" dt="2023-07-20T09:59:21.694" v="6968" actId="478"/>
          <ac:picMkLst>
            <pc:docMk/>
            <pc:sldMk cId="3405349838" sldId="558"/>
            <ac:picMk id="14" creationId="{ED4D3A21-6D90-BD35-6F2A-A3847292E511}"/>
          </ac:picMkLst>
        </pc:picChg>
        <pc:picChg chg="add mod">
          <ac:chgData name="Richard Chalk" userId="287f8aa4f4de1d19" providerId="LiveId" clId="{E3FC098F-8FE9-43D8-87C8-4C8D41B0EE8C}" dt="2023-07-20T09:59:24.776" v="6969" actId="1076"/>
          <ac:picMkLst>
            <pc:docMk/>
            <pc:sldMk cId="3405349838" sldId="558"/>
            <ac:picMk id="20" creationId="{70E8A05B-BD5B-BB49-060A-85FF70CD7CCE}"/>
          </ac:picMkLst>
        </pc:picChg>
        <pc:picChg chg="del">
          <ac:chgData name="Richard Chalk" userId="287f8aa4f4de1d19" providerId="LiveId" clId="{E3FC098F-8FE9-43D8-87C8-4C8D41B0EE8C}" dt="2023-07-20T09:47:46.474" v="6601" actId="478"/>
          <ac:picMkLst>
            <pc:docMk/>
            <pc:sldMk cId="3405349838" sldId="558"/>
            <ac:picMk id="14342" creationId="{D0C1A8A2-86F1-D3C1-A20B-F552467BFDB9}"/>
          </ac:picMkLst>
        </pc:picChg>
        <pc:cxnChg chg="add mod ord">
          <ac:chgData name="Richard Chalk" userId="287f8aa4f4de1d19" providerId="LiveId" clId="{E3FC098F-8FE9-43D8-87C8-4C8D41B0EE8C}" dt="2023-07-20T09:59:00.932" v="6966" actId="167"/>
          <ac:cxnSpMkLst>
            <pc:docMk/>
            <pc:sldMk cId="3405349838" sldId="558"/>
            <ac:cxnSpMk id="16" creationId="{72C8F5C3-7A84-9239-CAF0-C9304FECCFEA}"/>
          </ac:cxnSpMkLst>
        </pc:cxnChg>
        <pc:cxnChg chg="add mod ord">
          <ac:chgData name="Richard Chalk" userId="287f8aa4f4de1d19" providerId="LiveId" clId="{E3FC098F-8FE9-43D8-87C8-4C8D41B0EE8C}" dt="2023-07-20T09:58:52.858" v="6963" actId="167"/>
          <ac:cxnSpMkLst>
            <pc:docMk/>
            <pc:sldMk cId="3405349838" sldId="558"/>
            <ac:cxnSpMk id="17" creationId="{B47E308F-E926-2336-8970-39BFCE97C53D}"/>
          </ac:cxnSpMkLst>
        </pc:cxnChg>
      </pc:sldChg>
      <pc:sldChg chg="addSp modSp new del">
        <pc:chgData name="Richard Chalk" userId="287f8aa4f4de1d19" providerId="LiveId" clId="{E3FC098F-8FE9-43D8-87C8-4C8D41B0EE8C}" dt="2023-07-20T10:31:40.073" v="7348" actId="47"/>
        <pc:sldMkLst>
          <pc:docMk/>
          <pc:sldMk cId="239635150" sldId="559"/>
        </pc:sldMkLst>
        <pc:picChg chg="add mod">
          <ac:chgData name="Richard Chalk" userId="287f8aa4f4de1d19" providerId="LiveId" clId="{E3FC098F-8FE9-43D8-87C8-4C8D41B0EE8C}" dt="2023-07-20T10:29:44.574" v="7327" actId="1076"/>
          <ac:picMkLst>
            <pc:docMk/>
            <pc:sldMk cId="239635150" sldId="559"/>
            <ac:picMk id="29698" creationId="{7F7E6995-B317-FCF9-1A3A-0C11AC8883E5}"/>
          </ac:picMkLst>
        </pc:picChg>
      </pc:sldChg>
    </pc:docChg>
  </pc:docChgLst>
  <pc:docChgLst>
    <pc:chgData name="Richard Chalk" userId="287f8aa4f4de1d19" providerId="LiveId" clId="{58497F12-9F15-4AEF-9843-0D62383C9052}"/>
    <pc:docChg chg="undo custSel addSld delSld modSld">
      <pc:chgData name="Richard Chalk" userId="287f8aa4f4de1d19" providerId="LiveId" clId="{58497F12-9F15-4AEF-9843-0D62383C9052}" dt="2023-06-05T13:33:23.344" v="1540" actId="1037"/>
      <pc:docMkLst>
        <pc:docMk/>
      </pc:docMkLst>
      <pc:sldChg chg="delSp modSp add mod">
        <pc:chgData name="Richard Chalk" userId="287f8aa4f4de1d19" providerId="LiveId" clId="{58497F12-9F15-4AEF-9843-0D62383C9052}" dt="2023-06-05T13:33:23.344" v="1540" actId="1037"/>
        <pc:sldMkLst>
          <pc:docMk/>
          <pc:sldMk cId="0" sldId="276"/>
        </pc:sldMkLst>
        <pc:spChg chg="mod">
          <ac:chgData name="Richard Chalk" userId="287f8aa4f4de1d19" providerId="LiveId" clId="{58497F12-9F15-4AEF-9843-0D62383C9052}" dt="2023-06-05T10:53:01.211" v="1078" actId="207"/>
          <ac:spMkLst>
            <pc:docMk/>
            <pc:sldMk cId="0" sldId="276"/>
            <ac:spMk id="2" creationId="{3A71E821-B9AB-AD65-7FBF-FDAD0E49BECC}"/>
          </ac:spMkLst>
        </pc:spChg>
        <pc:spChg chg="mod">
          <ac:chgData name="Richard Chalk" userId="287f8aa4f4de1d19" providerId="LiveId" clId="{58497F12-9F15-4AEF-9843-0D62383C9052}" dt="2023-06-05T13:33:23.344" v="1540" actId="1037"/>
          <ac:spMkLst>
            <pc:docMk/>
            <pc:sldMk cId="0" sldId="276"/>
            <ac:spMk id="5" creationId="{47613644-6273-A98D-5607-2C79758DB957}"/>
          </ac:spMkLst>
        </pc:spChg>
        <pc:picChg chg="del">
          <ac:chgData name="Richard Chalk" userId="287f8aa4f4de1d19" providerId="LiveId" clId="{58497F12-9F15-4AEF-9843-0D62383C9052}" dt="2023-06-05T10:52:48.549" v="1069" actId="478"/>
          <ac:picMkLst>
            <pc:docMk/>
            <pc:sldMk cId="0" sldId="276"/>
            <ac:picMk id="6" creationId="{CFEBA2BF-D585-A1B1-72A3-017842E315E5}"/>
          </ac:picMkLst>
        </pc:picChg>
        <pc:picChg chg="mod">
          <ac:chgData name="Richard Chalk" userId="287f8aa4f4de1d19" providerId="LiveId" clId="{58497F12-9F15-4AEF-9843-0D62383C9052}" dt="2023-06-05T11:39:44.628" v="1452" actId="14100"/>
          <ac:picMkLst>
            <pc:docMk/>
            <pc:sldMk cId="0" sldId="276"/>
            <ac:picMk id="14338" creationId="{C3705067-E06E-2DAD-D9A3-B6B7D35689E1}"/>
          </ac:picMkLst>
        </pc:picChg>
      </pc:sldChg>
      <pc:sldChg chg="addSp delSp modSp mod modNotesTx">
        <pc:chgData name="Richard Chalk" userId="287f8aa4f4de1d19" providerId="LiveId" clId="{58497F12-9F15-4AEF-9843-0D62383C9052}" dt="2023-06-05T13:33:09.459" v="1526" actId="1038"/>
        <pc:sldMkLst>
          <pc:docMk/>
          <pc:sldMk cId="0" sldId="299"/>
        </pc:sldMkLst>
        <pc:spChg chg="add mod">
          <ac:chgData name="Richard Chalk" userId="287f8aa4f4de1d19" providerId="LiveId" clId="{58497F12-9F15-4AEF-9843-0D62383C9052}" dt="2023-06-05T08:46:36.951" v="836" actId="20577"/>
          <ac:spMkLst>
            <pc:docMk/>
            <pc:sldMk cId="0" sldId="299"/>
            <ac:spMk id="3" creationId="{4B0AF057-8A00-8938-D1E9-F613F00797F3}"/>
          </ac:spMkLst>
        </pc:spChg>
        <pc:spChg chg="del">
          <ac:chgData name="Richard Chalk" userId="287f8aa4f4de1d19" providerId="LiveId" clId="{58497F12-9F15-4AEF-9843-0D62383C9052}" dt="2023-06-05T08:18:22.665" v="42" actId="478"/>
          <ac:spMkLst>
            <pc:docMk/>
            <pc:sldMk cId="0" sldId="299"/>
            <ac:spMk id="7" creationId="{AA144A3D-E7B0-8E00-95F4-8C9DD78ADC46}"/>
          </ac:spMkLst>
        </pc:spChg>
        <pc:spChg chg="add mod">
          <ac:chgData name="Richard Chalk" userId="287f8aa4f4de1d19" providerId="LiveId" clId="{58497F12-9F15-4AEF-9843-0D62383C9052}" dt="2023-06-05T08:22:10.532" v="56" actId="1582"/>
          <ac:spMkLst>
            <pc:docMk/>
            <pc:sldMk cId="0" sldId="29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11:38:38.047" v="1447" actId="6549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38:43.277" v="1450" actId="1076"/>
          <ac:picMkLst>
            <pc:docMk/>
            <pc:sldMk cId="0" sldId="299"/>
            <ac:picMk id="2" creationId="{5D83B337-965C-39D5-3871-631C218051FE}"/>
          </ac:picMkLst>
        </pc:picChg>
        <pc:picChg chg="del">
          <ac:chgData name="Richard Chalk" userId="287f8aa4f4de1d19" providerId="LiveId" clId="{58497F12-9F15-4AEF-9843-0D62383C9052}" dt="2023-06-05T08:18:22.665" v="42" actId="478"/>
          <ac:picMkLst>
            <pc:docMk/>
            <pc:sldMk cId="0" sldId="299"/>
            <ac:picMk id="8" creationId="{D5C95C5C-E579-D0CE-DDDF-D1F5CE06FBBC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58497F12-9F15-4AEF-9843-0D62383C9052}" dt="2023-06-05T13:33:09.459" v="1526" actId="1038"/>
          <ac:picMkLst>
            <pc:docMk/>
            <pc:sldMk cId="0" sldId="299"/>
            <ac:picMk id="1026" creationId="{9326AEF1-606C-E987-E9D0-1EC216A06259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58497F12-9F15-4AEF-9843-0D62383C9052}" dt="2023-06-05T08:05:12.332" v="11" actId="20577"/>
        <pc:sldMkLst>
          <pc:docMk/>
          <pc:sldMk cId="3213385662" sldId="309"/>
        </pc:sldMkLst>
        <pc:spChg chg="mod">
          <ac:chgData name="Richard Chalk" userId="287f8aa4f4de1d19" providerId="LiveId" clId="{58497F12-9F15-4AEF-9843-0D62383C9052}" dt="2023-06-05T08:05:12.332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87974455" sldId="359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183677842" sldId="360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003245296" sldId="361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103895" sldId="362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996777542" sldId="363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011520015" sldId="364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700136402" sldId="365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031484" sldId="366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05800507" sldId="367"/>
        </pc:sldMkLst>
      </pc:sldChg>
      <pc:sldChg chg="new del">
        <pc:chgData name="Richard Chalk" userId="287f8aa4f4de1d19" providerId="LiveId" clId="{58497F12-9F15-4AEF-9843-0D62383C9052}" dt="2023-06-05T11:36:47.304" v="1443" actId="47"/>
        <pc:sldMkLst>
          <pc:docMk/>
          <pc:sldMk cId="2579626236" sldId="368"/>
        </pc:sldMkLst>
      </pc:sldChg>
      <pc:sldChg chg="modSp add del mod">
        <pc:chgData name="Richard Chalk" userId="287f8aa4f4de1d19" providerId="LiveId" clId="{58497F12-9F15-4AEF-9843-0D62383C9052}" dt="2023-06-05T08:23:10.537" v="68" actId="47"/>
        <pc:sldMkLst>
          <pc:docMk/>
          <pc:sldMk cId="3782962990" sldId="368"/>
        </pc:sldMkLst>
        <pc:spChg chg="mod">
          <ac:chgData name="Richard Chalk" userId="287f8aa4f4de1d19" providerId="LiveId" clId="{58497F12-9F15-4AEF-9843-0D62383C9052}" dt="2023-06-05T08:22:54.638" v="67" actId="20577"/>
          <ac:spMkLst>
            <pc:docMk/>
            <pc:sldMk cId="3782962990" sldId="368"/>
            <ac:spMk id="4" creationId="{4771B46A-233B-C554-9461-6E930E187917}"/>
          </ac:spMkLst>
        </pc:spChg>
      </pc:sldChg>
      <pc:sldChg chg="addSp delSp modSp add mod modNotesTx">
        <pc:chgData name="Richard Chalk" userId="287f8aa4f4de1d19" providerId="LiveId" clId="{58497F12-9F15-4AEF-9843-0D62383C9052}" dt="2023-06-05T13:33:11.031" v="1527"/>
        <pc:sldMkLst>
          <pc:docMk/>
          <pc:sldMk cId="3621009447" sldId="369"/>
        </pc:sldMkLst>
        <pc:spChg chg="mod">
          <ac:chgData name="Richard Chalk" userId="287f8aa4f4de1d19" providerId="LiveId" clId="{58497F12-9F15-4AEF-9843-0D62383C9052}" dt="2023-06-05T08:29:24.908" v="182" actId="1038"/>
          <ac:spMkLst>
            <pc:docMk/>
            <pc:sldMk cId="3621009447" sldId="369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26:44.681" v="143" actId="20577"/>
          <ac:spMkLst>
            <pc:docMk/>
            <pc:sldMk cId="3621009447" sldId="369"/>
            <ac:spMk id="4" creationId="{4771B46A-233B-C554-9461-6E930E187917}"/>
          </ac:spMkLst>
        </pc:spChg>
        <pc:spChg chg="add mod">
          <ac:chgData name="Richard Chalk" userId="287f8aa4f4de1d19" providerId="LiveId" clId="{58497F12-9F15-4AEF-9843-0D62383C9052}" dt="2023-06-05T08:46:12.607" v="826" actId="207"/>
          <ac:spMkLst>
            <pc:docMk/>
            <pc:sldMk cId="3621009447" sldId="369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08:28:47.244" v="145" actId="478"/>
          <ac:spMkLst>
            <pc:docMk/>
            <pc:sldMk cId="3621009447" sldId="36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08:32:05.221" v="243" actId="113"/>
          <ac:spMkLst>
            <pc:docMk/>
            <pc:sldMk cId="3621009447" sldId="36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08:32:23.806" v="245" actId="1076"/>
          <ac:picMkLst>
            <pc:docMk/>
            <pc:sldMk cId="3621009447" sldId="369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1.031" v="1527"/>
          <ac:picMkLst>
            <pc:docMk/>
            <pc:sldMk cId="3621009447" sldId="369"/>
            <ac:picMk id="8" creationId="{33D26E97-166C-1C18-FB8D-3F000EC0A9FF}"/>
          </ac:picMkLst>
        </pc:picChg>
        <pc:picChg chg="add del mod">
          <ac:chgData name="Richard Chalk" userId="287f8aa4f4de1d19" providerId="LiveId" clId="{58497F12-9F15-4AEF-9843-0D62383C9052}" dt="2023-06-05T08:34:44.477" v="351" actId="478"/>
          <ac:picMkLst>
            <pc:docMk/>
            <pc:sldMk cId="3621009447" sldId="369"/>
            <ac:picMk id="8" creationId="{E53CDAF5-AF40-D59F-231B-DEA854855729}"/>
          </ac:picMkLst>
        </pc:picChg>
        <pc:picChg chg="add mod">
          <ac:chgData name="Richard Chalk" userId="287f8aa4f4de1d19" providerId="LiveId" clId="{58497F12-9F15-4AEF-9843-0D62383C9052}" dt="2023-06-05T08:34:47.840" v="353" actId="1076"/>
          <ac:picMkLst>
            <pc:docMk/>
            <pc:sldMk cId="3621009447" sldId="369"/>
            <ac:picMk id="10" creationId="{720E726E-2B01-536D-CFC6-1FF9678038B0}"/>
          </ac:picMkLst>
        </pc:picChg>
        <pc:picChg chg="add del mod">
          <ac:chgData name="Richard Chalk" userId="287f8aa4f4de1d19" providerId="LiveId" clId="{58497F12-9F15-4AEF-9843-0D62383C9052}" dt="2023-06-05T08:35:34.573" v="366" actId="478"/>
          <ac:picMkLst>
            <pc:docMk/>
            <pc:sldMk cId="3621009447" sldId="369"/>
            <ac:picMk id="11" creationId="{4BD8066E-57E5-B6CD-9BCD-AA02D90AEDD1}"/>
          </ac:picMkLst>
        </pc:picChg>
        <pc:picChg chg="add mod">
          <ac:chgData name="Richard Chalk" userId="287f8aa4f4de1d19" providerId="LiveId" clId="{58497F12-9F15-4AEF-9843-0D62383C9052}" dt="2023-06-05T08:44:53.810" v="692" actId="1076"/>
          <ac:picMkLst>
            <pc:docMk/>
            <pc:sldMk cId="3621009447" sldId="369"/>
            <ac:picMk id="1026" creationId="{D4F8D6F1-AF3C-D0EF-2EAD-82838105E7AF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3:33:13.282" v="1528"/>
        <pc:sldMkLst>
          <pc:docMk/>
          <pc:sldMk cId="1158867356" sldId="370"/>
        </pc:sldMkLst>
        <pc:spChg chg="del">
          <ac:chgData name="Richard Chalk" userId="287f8aa4f4de1d19" providerId="LiveId" clId="{58497F12-9F15-4AEF-9843-0D62383C9052}" dt="2023-06-05T08:38:16.144" v="400" actId="478"/>
          <ac:spMkLst>
            <pc:docMk/>
            <pc:sldMk cId="1158867356" sldId="370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37:01.434" v="373" actId="20577"/>
          <ac:spMkLst>
            <pc:docMk/>
            <pc:sldMk cId="1158867356" sldId="370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08:38:20.561" v="402" actId="478"/>
          <ac:spMkLst>
            <pc:docMk/>
            <pc:sldMk cId="1158867356" sldId="370"/>
            <ac:spMk id="7" creationId="{C2292330-DB27-B99C-4830-AA023CE49F06}"/>
          </ac:spMkLst>
        </pc:spChg>
        <pc:spChg chg="add mod">
          <ac:chgData name="Richard Chalk" userId="287f8aa4f4de1d19" providerId="LiveId" clId="{58497F12-9F15-4AEF-9843-0D62383C9052}" dt="2023-06-05T10:42:07.253" v="869" actId="1037"/>
          <ac:spMkLst>
            <pc:docMk/>
            <pc:sldMk cId="1158867356" sldId="370"/>
            <ac:spMk id="8" creationId="{A9FA7305-6DEA-DFFE-810A-F73798B827E8}"/>
          </ac:spMkLst>
        </pc:spChg>
        <pc:spChg chg="add mod">
          <ac:chgData name="Richard Chalk" userId="287f8aa4f4de1d19" providerId="LiveId" clId="{58497F12-9F15-4AEF-9843-0D62383C9052}" dt="2023-06-05T10:42:15.737" v="883" actId="1037"/>
          <ac:spMkLst>
            <pc:docMk/>
            <pc:sldMk cId="1158867356" sldId="370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3:31:36.476" v="1519" actId="20577"/>
          <ac:spMkLst>
            <pc:docMk/>
            <pc:sldMk cId="1158867356" sldId="370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0:42:15.737" v="883" actId="1037"/>
          <ac:picMkLst>
            <pc:docMk/>
            <pc:sldMk cId="1158867356" sldId="370"/>
            <ac:picMk id="2" creationId="{A85615E9-2A4E-8906-5BA4-04E807AE99CC}"/>
          </ac:picMkLst>
        </pc:picChg>
        <pc:picChg chg="del">
          <ac:chgData name="Richard Chalk" userId="287f8aa4f4de1d19" providerId="LiveId" clId="{58497F12-9F15-4AEF-9843-0D62383C9052}" dt="2023-06-05T08:38:17.889" v="401" actId="478"/>
          <ac:picMkLst>
            <pc:docMk/>
            <pc:sldMk cId="1158867356" sldId="370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3.282" v="1528"/>
          <ac:picMkLst>
            <pc:docMk/>
            <pc:sldMk cId="1158867356" sldId="370"/>
            <ac:picMk id="3" creationId="{0633683C-E442-4AC5-91C0-CE8357EDE339}"/>
          </ac:picMkLst>
        </pc:picChg>
        <pc:picChg chg="del">
          <ac:chgData name="Richard Chalk" userId="287f8aa4f4de1d19" providerId="LiveId" clId="{58497F12-9F15-4AEF-9843-0D62383C9052}" dt="2023-06-05T08:38:20.561" v="402" actId="478"/>
          <ac:picMkLst>
            <pc:docMk/>
            <pc:sldMk cId="1158867356" sldId="370"/>
            <ac:picMk id="10" creationId="{720E726E-2B01-536D-CFC6-1FF9678038B0}"/>
          </ac:picMkLst>
        </pc:picChg>
        <pc:cxnChg chg="add mod">
          <ac:chgData name="Richard Chalk" userId="287f8aa4f4de1d19" providerId="LiveId" clId="{58497F12-9F15-4AEF-9843-0D62383C9052}" dt="2023-06-05T11:41:29.279" v="1488" actId="1582"/>
          <ac:cxnSpMkLst>
            <pc:docMk/>
            <pc:sldMk cId="1158867356" sldId="370"/>
            <ac:cxnSpMk id="7" creationId="{305CFE3A-BB38-01E9-20F6-6D02DABC7C8A}"/>
          </ac:cxnSpMkLst>
        </pc:cxnChg>
      </pc:sldChg>
      <pc:sldChg chg="addSp delSp modSp add mod modNotesTx">
        <pc:chgData name="Richard Chalk" userId="287f8aa4f4de1d19" providerId="LiveId" clId="{58497F12-9F15-4AEF-9843-0D62383C9052}" dt="2023-06-05T13:33:14.298" v="1529"/>
        <pc:sldMkLst>
          <pc:docMk/>
          <pc:sldMk cId="3376480702" sldId="371"/>
        </pc:sldMkLst>
        <pc:spChg chg="add mod">
          <ac:chgData name="Richard Chalk" userId="287f8aa4f4de1d19" providerId="LiveId" clId="{58497F12-9F15-4AEF-9843-0D62383C9052}" dt="2023-06-05T10:48:43.698" v="1010" actId="1036"/>
          <ac:spMkLst>
            <pc:docMk/>
            <pc:sldMk cId="3376480702" sldId="371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0:44:14.593" v="913" actId="6549"/>
          <ac:spMkLst>
            <pc:docMk/>
            <pc:sldMk cId="3376480702" sldId="371"/>
            <ac:spMk id="4" creationId="{4771B46A-233B-C554-9461-6E930E187917}"/>
          </ac:spMkLst>
        </pc:spChg>
        <pc:spChg chg="mod">
          <ac:chgData name="Richard Chalk" userId="287f8aa4f4de1d19" providerId="LiveId" clId="{58497F12-9F15-4AEF-9843-0D62383C9052}" dt="2023-06-05T10:48:48.155" v="1011" actId="14100"/>
          <ac:spMkLst>
            <pc:docMk/>
            <pc:sldMk cId="3376480702" sldId="371"/>
            <ac:spMk id="8" creationId="{A9FA7305-6DEA-DFFE-810A-F73798B827E8}"/>
          </ac:spMkLst>
        </pc:spChg>
        <pc:spChg chg="del">
          <ac:chgData name="Richard Chalk" userId="287f8aa4f4de1d19" providerId="LiveId" clId="{58497F12-9F15-4AEF-9843-0D62383C9052}" dt="2023-06-05T10:47:34.011" v="959" actId="478"/>
          <ac:spMkLst>
            <pc:docMk/>
            <pc:sldMk cId="3376480702" sldId="371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0:49:16.534" v="1014" actId="14100"/>
          <ac:spMkLst>
            <pc:docMk/>
            <pc:sldMk cId="3376480702" sldId="371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3:33:14.298" v="1529"/>
          <ac:picMkLst>
            <pc:docMk/>
            <pc:sldMk cId="3376480702" sldId="371"/>
            <ac:picMk id="2" creationId="{6FA485DD-70BC-8A3A-4665-A57167036780}"/>
          </ac:picMkLst>
        </pc:picChg>
        <pc:picChg chg="del">
          <ac:chgData name="Richard Chalk" userId="287f8aa4f4de1d19" providerId="LiveId" clId="{58497F12-9F15-4AEF-9843-0D62383C9052}" dt="2023-06-05T10:47:36.004" v="960" actId="478"/>
          <ac:picMkLst>
            <pc:docMk/>
            <pc:sldMk cId="3376480702" sldId="371"/>
            <ac:picMk id="2" creationId="{A85615E9-2A4E-8906-5BA4-04E807AE99CC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1:17:08.179" v="1442"/>
        <pc:sldMkLst>
          <pc:docMk/>
          <pc:sldMk cId="2326497770" sldId="372"/>
        </pc:sldMkLst>
        <pc:spChg chg="del">
          <ac:chgData name="Richard Chalk" userId="287f8aa4f4de1d19" providerId="LiveId" clId="{58497F12-9F15-4AEF-9843-0D62383C9052}" dt="2023-06-05T10:57:08.087" v="1125" actId="478"/>
          <ac:spMkLst>
            <pc:docMk/>
            <pc:sldMk cId="2326497770" sldId="372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1:03:44.806" v="1181" actId="1076"/>
          <ac:spMkLst>
            <pc:docMk/>
            <pc:sldMk cId="2326497770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7:05.745" v="1124" actId="478"/>
          <ac:spMkLst>
            <pc:docMk/>
            <pc:sldMk cId="2326497770" sldId="372"/>
            <ac:spMk id="8" creationId="{A9FA7305-6DEA-DFFE-810A-F73798B827E8}"/>
          </ac:spMkLst>
        </pc:spChg>
        <pc:spChg chg="mod">
          <ac:chgData name="Richard Chalk" userId="287f8aa4f4de1d19" providerId="LiveId" clId="{58497F12-9F15-4AEF-9843-0D62383C9052}" dt="2023-06-05T11:14:32.946" v="1418" actId="14100"/>
          <ac:spMkLst>
            <pc:docMk/>
            <pc:sldMk cId="2326497770" sldId="372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02:15.689" v="1151" actId="1076"/>
          <ac:picMkLst>
            <pc:docMk/>
            <pc:sldMk cId="2326497770" sldId="372"/>
            <ac:picMk id="2" creationId="{FD82CA70-ACB8-3406-8D95-258B0E1CC549}"/>
          </ac:picMkLst>
        </pc:picChg>
        <pc:picChg chg="add del mod">
          <ac:chgData name="Richard Chalk" userId="287f8aa4f4de1d19" providerId="LiveId" clId="{58497F12-9F15-4AEF-9843-0D62383C9052}" dt="2023-06-05T11:01:45.384" v="1145" actId="478"/>
          <ac:picMkLst>
            <pc:docMk/>
            <pc:sldMk cId="2326497770" sldId="372"/>
            <ac:picMk id="1026" creationId="{07A564DE-B735-9E0F-FC55-E18E17DD34C6}"/>
          </ac:picMkLst>
        </pc:picChg>
        <pc:picChg chg="add mod">
          <ac:chgData name="Richard Chalk" userId="287f8aa4f4de1d19" providerId="LiveId" clId="{58497F12-9F15-4AEF-9843-0D62383C9052}" dt="2023-06-05T11:04:12.099" v="1239" actId="14100"/>
          <ac:picMkLst>
            <pc:docMk/>
            <pc:sldMk cId="2326497770" sldId="372"/>
            <ac:picMk id="1028" creationId="{D939E209-6FEA-CF3B-DD9E-D3B9FBF71210}"/>
          </ac:picMkLst>
        </pc:picChg>
      </pc:sldChg>
      <pc:sldChg chg="delSp modSp add del mod modNotesTx">
        <pc:chgData name="Richard Chalk" userId="287f8aa4f4de1d19" providerId="LiveId" clId="{58497F12-9F15-4AEF-9843-0D62383C9052}" dt="2023-06-05T10:52:45.928" v="1068" actId="47"/>
        <pc:sldMkLst>
          <pc:docMk/>
          <pc:sldMk cId="2770499852" sldId="372"/>
        </pc:sldMkLst>
        <pc:spChg chg="del">
          <ac:chgData name="Richard Chalk" userId="287f8aa4f4de1d19" providerId="LiveId" clId="{58497F12-9F15-4AEF-9843-0D62383C9052}" dt="2023-06-05T10:52:13.264" v="1061" actId="478"/>
          <ac:spMkLst>
            <pc:docMk/>
            <pc:sldMk cId="2770499852" sldId="372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10:52:08.773" v="1060" actId="20577"/>
          <ac:spMkLst>
            <pc:docMk/>
            <pc:sldMk cId="2770499852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2:17.269" v="1064" actId="478"/>
          <ac:spMkLst>
            <pc:docMk/>
            <pc:sldMk cId="2770499852" sldId="372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10:52:19.395" v="1065" actId="478"/>
          <ac:spMkLst>
            <pc:docMk/>
            <pc:sldMk cId="2770499852" sldId="372"/>
            <ac:spMk id="658" creationId="{00000000-0000-0000-0000-000000000000}"/>
          </ac:spMkLst>
        </pc:spChg>
        <pc:picChg chg="del">
          <ac:chgData name="Richard Chalk" userId="287f8aa4f4de1d19" providerId="LiveId" clId="{58497F12-9F15-4AEF-9843-0D62383C9052}" dt="2023-06-05T10:52:14.776" v="1063" actId="478"/>
          <ac:picMkLst>
            <pc:docMk/>
            <pc:sldMk cId="2770499852" sldId="372"/>
            <ac:picMk id="2" creationId="{D6A48EE7-0682-508D-6FD3-17ECDDA8AC4A}"/>
          </ac:picMkLst>
        </pc:picChg>
        <pc:picChg chg="del">
          <ac:chgData name="Richard Chalk" userId="287f8aa4f4de1d19" providerId="LiveId" clId="{58497F12-9F15-4AEF-9843-0D62383C9052}" dt="2023-06-05T10:52:17.269" v="1064" actId="478"/>
          <ac:picMkLst>
            <pc:docMk/>
            <pc:sldMk cId="2770499852" sldId="372"/>
            <ac:picMk id="10" creationId="{720E726E-2B01-536D-CFC6-1FF9678038B0}"/>
          </ac:picMkLst>
        </pc:picChg>
        <pc:picChg chg="del">
          <ac:chgData name="Richard Chalk" userId="287f8aa4f4de1d19" providerId="LiveId" clId="{58497F12-9F15-4AEF-9843-0D62383C9052}" dt="2023-06-05T10:52:14.053" v="1062" actId="478"/>
          <ac:picMkLst>
            <pc:docMk/>
            <pc:sldMk cId="2770499852" sldId="372"/>
            <ac:picMk id="1026" creationId="{D4F8D6F1-AF3C-D0EF-2EAD-82838105E7AF}"/>
          </ac:picMkLst>
        </pc:picChg>
      </pc:sldChg>
    </pc:docChg>
  </pc:docChgLst>
  <pc:docChgLst>
    <pc:chgData name="Richard Chalk" userId="287f8aa4f4de1d19" providerId="LiveId" clId="{22BE32AC-C376-45D7-9629-E1283FD94394}"/>
    <pc:docChg chg="undo custSel addSld delSld modSld">
      <pc:chgData name="Richard Chalk" userId="287f8aa4f4de1d19" providerId="LiveId" clId="{22BE32AC-C376-45D7-9629-E1283FD94394}" dt="2023-12-08T06:47:28.496" v="23" actId="47"/>
      <pc:docMkLst>
        <pc:docMk/>
      </pc:docMkLst>
      <pc:sldChg chg="modSp mod">
        <pc:chgData name="Richard Chalk" userId="287f8aa4f4de1d19" providerId="LiveId" clId="{22BE32AC-C376-45D7-9629-E1283FD94394}" dt="2023-11-02T15:33:47.865" v="19" actId="20577"/>
        <pc:sldMkLst>
          <pc:docMk/>
          <pc:sldMk cId="2774553520" sldId="523"/>
        </pc:sldMkLst>
        <pc:spChg chg="mod">
          <ac:chgData name="Richard Chalk" userId="287f8aa4f4de1d19" providerId="LiveId" clId="{22BE32AC-C376-45D7-9629-E1283FD94394}" dt="2023-11-02T15:33:47.865" v="19" actId="20577"/>
          <ac:spMkLst>
            <pc:docMk/>
            <pc:sldMk cId="2774553520" sldId="523"/>
            <ac:spMk id="118" creationId="{00000000-0000-0000-0000-000000000000}"/>
          </ac:spMkLst>
        </pc:spChg>
      </pc:sldChg>
      <pc:sldChg chg="addSp delSp mod">
        <pc:chgData name="Richard Chalk" userId="287f8aa4f4de1d19" providerId="LiveId" clId="{22BE32AC-C376-45D7-9629-E1283FD94394}" dt="2023-11-02T15:34:10.251" v="21" actId="22"/>
        <pc:sldMkLst>
          <pc:docMk/>
          <pc:sldMk cId="3641276947" sldId="555"/>
        </pc:sldMkLst>
        <pc:spChg chg="add del">
          <ac:chgData name="Richard Chalk" userId="287f8aa4f4de1d19" providerId="LiveId" clId="{22BE32AC-C376-45D7-9629-E1283FD94394}" dt="2023-11-02T15:34:10.251" v="21" actId="22"/>
          <ac:spMkLst>
            <pc:docMk/>
            <pc:sldMk cId="3641276947" sldId="555"/>
            <ac:spMk id="9" creationId="{1A5D0687-A11C-AC78-538B-9B035BA23BA6}"/>
          </ac:spMkLst>
        </pc:spChg>
      </pc:sldChg>
      <pc:sldChg chg="add del">
        <pc:chgData name="Richard Chalk" userId="287f8aa4f4de1d19" providerId="LiveId" clId="{22BE32AC-C376-45D7-9629-E1283FD94394}" dt="2023-12-08T06:47:28.496" v="23" actId="47"/>
        <pc:sldMkLst>
          <pc:docMk/>
          <pc:sldMk cId="3921698861" sldId="562"/>
        </pc:sldMkLst>
      </pc:sldChg>
      <pc:sldChg chg="add">
        <pc:chgData name="Richard Chalk" userId="287f8aa4f4de1d19" providerId="LiveId" clId="{22BE32AC-C376-45D7-9629-E1283FD94394}" dt="2023-10-28T05:05:14.769" v="1"/>
        <pc:sldMkLst>
          <pc:docMk/>
          <pc:sldMk cId="1641380131" sldId="563"/>
        </pc:sldMkLst>
      </pc:sldChg>
      <pc:sldChg chg="add">
        <pc:chgData name="Richard Chalk" userId="287f8aa4f4de1d19" providerId="LiveId" clId="{22BE32AC-C376-45D7-9629-E1283FD94394}" dt="2023-11-02T15:34:16.090" v="22"/>
        <pc:sldMkLst>
          <pc:docMk/>
          <pc:sldMk cId="2724860761" sldId="565"/>
        </pc:sldMkLst>
      </pc:sldChg>
    </pc:docChg>
  </pc:docChgLst>
  <pc:docChgLst>
    <pc:chgData name="Richard Chalk" userId="287f8aa4f4de1d19" providerId="LiveId" clId="{55E7E3B9-B10D-4359-B24D-A161F0BE15F2}"/>
    <pc:docChg chg="undo custSel addSld delSld modSld sldOrd">
      <pc:chgData name="Richard Chalk" userId="287f8aa4f4de1d19" providerId="LiveId" clId="{55E7E3B9-B10D-4359-B24D-A161F0BE15F2}" dt="2024-02-29T05:56:40.645" v="10102"/>
      <pc:docMkLst>
        <pc:docMk/>
      </pc:docMkLst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61398895" sldId="25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0" sldId="25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77349605" sldId="26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56632380" sldId="26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071777541" sldId="26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0" sldId="299"/>
        </pc:sldMkLst>
      </pc:sldChg>
      <pc:sldChg chg="modSp mod">
        <pc:chgData name="Richard Chalk" userId="287f8aa4f4de1d19" providerId="LiveId" clId="{55E7E3B9-B10D-4359-B24D-A161F0BE15F2}" dt="2024-02-20T04:55:54.532" v="20" actId="20577"/>
        <pc:sldMkLst>
          <pc:docMk/>
          <pc:sldMk cId="3213385662" sldId="309"/>
        </pc:sldMkLst>
        <pc:spChg chg="mod">
          <ac:chgData name="Richard Chalk" userId="287f8aa4f4de1d19" providerId="LiveId" clId="{55E7E3B9-B10D-4359-B24D-A161F0BE15F2}" dt="2024-02-20T04:55:54.532" v="2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5E7E3B9-B10D-4359-B24D-A161F0BE15F2}" dt="2024-02-20T04:55:56.995" v="21" actId="47"/>
        <pc:sldMkLst>
          <pc:docMk/>
          <pc:sldMk cId="3673019826" sldId="51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30383919" sldId="52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610650027" sldId="52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58803931" sldId="52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774553520" sldId="52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38680033" sldId="52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733208413" sldId="52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60914246" sldId="52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335650728" sldId="52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621538142" sldId="52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331944968" sldId="53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87256291" sldId="53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930755218" sldId="53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502136373" sldId="53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35889856" sldId="53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914032141" sldId="53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964049909" sldId="53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90169108" sldId="53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201188176" sldId="53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798859915" sldId="53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36339194" sldId="54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65289972" sldId="54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410027342" sldId="54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521131524" sldId="54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219555501" sldId="54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863898324" sldId="54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74902601" sldId="54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231557522" sldId="54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60264255" sldId="54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65777693" sldId="54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286993142" sldId="55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987867057" sldId="551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386524637" sldId="552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09899895" sldId="55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061833812" sldId="554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641276947" sldId="555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906989772" sldId="556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649149061" sldId="557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405349838" sldId="558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224119429" sldId="559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770896009" sldId="56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1641380131" sldId="563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2724860761" sldId="565"/>
        </pc:sldMkLst>
      </pc:sldChg>
      <pc:sldChg chg="addSp delSp modSp add mod modNotesTx">
        <pc:chgData name="Richard Chalk" userId="287f8aa4f4de1d19" providerId="LiveId" clId="{55E7E3B9-B10D-4359-B24D-A161F0BE15F2}" dt="2024-02-22T06:07:28.012" v="6913" actId="1037"/>
        <pc:sldMkLst>
          <pc:docMk/>
          <pc:sldMk cId="3601761925" sldId="625"/>
        </pc:sldMkLst>
        <pc:spChg chg="mod">
          <ac:chgData name="Richard Chalk" userId="287f8aa4f4de1d19" providerId="LiveId" clId="{55E7E3B9-B10D-4359-B24D-A161F0BE15F2}" dt="2024-02-21T19:44:44.267" v="5755" actId="207"/>
          <ac:spMkLst>
            <pc:docMk/>
            <pc:sldMk cId="3601761925" sldId="625"/>
            <ac:spMk id="2" creationId="{2CED0939-2445-F1A3-21AE-0A535344DD5D}"/>
          </ac:spMkLst>
        </pc:spChg>
        <pc:spChg chg="mod">
          <ac:chgData name="Richard Chalk" userId="287f8aa4f4de1d19" providerId="LiveId" clId="{55E7E3B9-B10D-4359-B24D-A161F0BE15F2}" dt="2024-02-21T19:41:33.601" v="5550" actId="6549"/>
          <ac:spMkLst>
            <pc:docMk/>
            <pc:sldMk cId="3601761925" sldId="625"/>
            <ac:spMk id="3" creationId="{173D56EC-57A4-FE19-1901-5242223ADD72}"/>
          </ac:spMkLst>
        </pc:spChg>
        <pc:spChg chg="add del mod">
          <ac:chgData name="Richard Chalk" userId="287f8aa4f4de1d19" providerId="LiveId" clId="{55E7E3B9-B10D-4359-B24D-A161F0BE15F2}" dt="2024-02-21T19:41:05.777" v="5506" actId="478"/>
          <ac:spMkLst>
            <pc:docMk/>
            <pc:sldMk cId="3601761925" sldId="625"/>
            <ac:spMk id="9" creationId="{78B3E1DE-6248-A7E2-B07C-3C2420EE39DB}"/>
          </ac:spMkLst>
        </pc:spChg>
        <pc:spChg chg="mod">
          <ac:chgData name="Richard Chalk" userId="287f8aa4f4de1d19" providerId="LiveId" clId="{55E7E3B9-B10D-4359-B24D-A161F0BE15F2}" dt="2024-02-21T19:42:11.455" v="5582" actId="207"/>
          <ac:spMkLst>
            <pc:docMk/>
            <pc:sldMk cId="3601761925" sldId="625"/>
            <ac:spMk id="12" creationId="{3DCD3819-43E3-5C2C-F839-A4AFD4691EC9}"/>
          </ac:spMkLst>
        </pc:spChg>
        <pc:picChg chg="mod">
          <ac:chgData name="Richard Chalk" userId="287f8aa4f4de1d19" providerId="LiveId" clId="{55E7E3B9-B10D-4359-B24D-A161F0BE15F2}" dt="2024-02-22T06:07:28.012" v="6913" actId="1037"/>
          <ac:picMkLst>
            <pc:docMk/>
            <pc:sldMk cId="3601761925" sldId="625"/>
            <ac:picMk id="10" creationId="{BF370856-D70E-ECC8-2D88-40BD6539B7DD}"/>
          </ac:picMkLst>
        </pc:picChg>
        <pc:picChg chg="del">
          <ac:chgData name="Richard Chalk" userId="287f8aa4f4de1d19" providerId="LiveId" clId="{55E7E3B9-B10D-4359-B24D-A161F0BE15F2}" dt="2024-02-21T19:42:00.446" v="5569" actId="478"/>
          <ac:picMkLst>
            <pc:docMk/>
            <pc:sldMk cId="3601761925" sldId="625"/>
            <ac:picMk id="14" creationId="{CA6EC781-3EC5-7BF8-9129-CE128D2917E2}"/>
          </ac:picMkLst>
        </pc:picChg>
        <pc:picChg chg="del">
          <ac:chgData name="Richard Chalk" userId="287f8aa4f4de1d19" providerId="LiveId" clId="{55E7E3B9-B10D-4359-B24D-A161F0BE15F2}" dt="2024-02-21T19:41:57.671" v="5567" actId="478"/>
          <ac:picMkLst>
            <pc:docMk/>
            <pc:sldMk cId="3601761925" sldId="625"/>
            <ac:picMk id="15" creationId="{E5F7C46D-B839-B622-CF32-A8C07104E3C7}"/>
          </ac:picMkLst>
        </pc:picChg>
        <pc:picChg chg="del">
          <ac:chgData name="Richard Chalk" userId="287f8aa4f4de1d19" providerId="LiveId" clId="{55E7E3B9-B10D-4359-B24D-A161F0BE15F2}" dt="2024-02-21T19:42:00.446" v="5569" actId="478"/>
          <ac:picMkLst>
            <pc:docMk/>
            <pc:sldMk cId="3601761925" sldId="625"/>
            <ac:picMk id="16" creationId="{9B5AE99B-2D49-B384-308A-07AC815A187A}"/>
          </ac:picMkLst>
        </pc:picChg>
        <pc:picChg chg="add mod">
          <ac:chgData name="Richard Chalk" userId="287f8aa4f4de1d19" providerId="LiveId" clId="{55E7E3B9-B10D-4359-B24D-A161F0BE15F2}" dt="2024-02-21T19:41:57.992" v="5568"/>
          <ac:picMkLst>
            <pc:docMk/>
            <pc:sldMk cId="3601761925" sldId="625"/>
            <ac:picMk id="17" creationId="{46FF2A81-3EE8-E0E7-102F-CBEEC7948212}"/>
          </ac:picMkLst>
        </pc:picChg>
        <pc:picChg chg="add mod">
          <ac:chgData name="Richard Chalk" userId="287f8aa4f4de1d19" providerId="LiveId" clId="{55E7E3B9-B10D-4359-B24D-A161F0BE15F2}" dt="2024-02-21T19:44:51.581" v="5772" actId="1035"/>
          <ac:picMkLst>
            <pc:docMk/>
            <pc:sldMk cId="3601761925" sldId="625"/>
            <ac:picMk id="18" creationId="{82B81B76-A813-DE6F-F596-214634F28A2B}"/>
          </ac:picMkLst>
        </pc:picChg>
        <pc:picChg chg="add mod">
          <ac:chgData name="Richard Chalk" userId="287f8aa4f4de1d19" providerId="LiveId" clId="{55E7E3B9-B10D-4359-B24D-A161F0BE15F2}" dt="2024-02-21T19:44:03.487" v="5747" actId="1037"/>
          <ac:picMkLst>
            <pc:docMk/>
            <pc:sldMk cId="3601761925" sldId="625"/>
            <ac:picMk id="1026" creationId="{60F925CD-D02A-2EC3-3E03-3279D9E9396F}"/>
          </ac:picMkLst>
        </pc:picChg>
        <pc:picChg chg="mod">
          <ac:chgData name="Richard Chalk" userId="287f8aa4f4de1d19" providerId="LiveId" clId="{55E7E3B9-B10D-4359-B24D-A161F0BE15F2}" dt="2024-02-21T19:43:27.648" v="5689" actId="1036"/>
          <ac:picMkLst>
            <pc:docMk/>
            <pc:sldMk cId="3601761925" sldId="625"/>
            <ac:picMk id="3074" creationId="{B73ECF33-CD70-86E7-8061-2A42D488DE8D}"/>
          </ac:picMkLst>
        </pc:picChg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430477262" sldId="630"/>
        </pc:sldMkLst>
      </pc:sldChg>
      <pc:sldChg chg="del">
        <pc:chgData name="Richard Chalk" userId="287f8aa4f4de1d19" providerId="LiveId" clId="{55E7E3B9-B10D-4359-B24D-A161F0BE15F2}" dt="2024-02-22T12:35:25.001" v="7796" actId="47"/>
        <pc:sldMkLst>
          <pc:docMk/>
          <pc:sldMk cId="3713115469" sldId="631"/>
        </pc:sldMkLst>
      </pc:sldChg>
      <pc:sldChg chg="addSp delSp modSp add mod">
        <pc:chgData name="Richard Chalk" userId="287f8aa4f4de1d19" providerId="LiveId" clId="{55E7E3B9-B10D-4359-B24D-A161F0BE15F2}" dt="2024-02-20T05:21:35.033" v="540" actId="1038"/>
        <pc:sldMkLst>
          <pc:docMk/>
          <pc:sldMk cId="4229020536" sldId="632"/>
        </pc:sldMkLst>
        <pc:spChg chg="mod">
          <ac:chgData name="Richard Chalk" userId="287f8aa4f4de1d19" providerId="LiveId" clId="{55E7E3B9-B10D-4359-B24D-A161F0BE15F2}" dt="2024-02-20T05:21:35.033" v="540" actId="1038"/>
          <ac:spMkLst>
            <pc:docMk/>
            <pc:sldMk cId="4229020536" sldId="632"/>
            <ac:spMk id="8" creationId="{9977F281-A947-A97F-F970-14C3D7FFAE2B}"/>
          </ac:spMkLst>
        </pc:spChg>
        <pc:spChg chg="mod">
          <ac:chgData name="Richard Chalk" userId="287f8aa4f4de1d19" providerId="LiveId" clId="{55E7E3B9-B10D-4359-B24D-A161F0BE15F2}" dt="2024-02-20T05:00:58.203" v="33" actId="207"/>
          <ac:spMkLst>
            <pc:docMk/>
            <pc:sldMk cId="4229020536" sldId="632"/>
            <ac:spMk id="18" creationId="{CBF4E8CD-055F-8FAC-58DB-DB42DE1E6C1D}"/>
          </ac:spMkLst>
        </pc:spChg>
        <pc:spChg chg="add mod">
          <ac:chgData name="Richard Chalk" userId="287f8aa4f4de1d19" providerId="LiveId" clId="{55E7E3B9-B10D-4359-B24D-A161F0BE15F2}" dt="2024-02-20T05:20:14.717" v="423" actId="1037"/>
          <ac:spMkLst>
            <pc:docMk/>
            <pc:sldMk cId="4229020536" sldId="632"/>
            <ac:spMk id="20" creationId="{BAE60A94-AB05-E59E-DA1C-DD2ED371D538}"/>
          </ac:spMkLst>
        </pc:spChg>
        <pc:spChg chg="mod">
          <ac:chgData name="Richard Chalk" userId="287f8aa4f4de1d19" providerId="LiveId" clId="{55E7E3B9-B10D-4359-B24D-A161F0BE15F2}" dt="2024-02-20T05:07:22.207" v="374" actId="6549"/>
          <ac:spMkLst>
            <pc:docMk/>
            <pc:sldMk cId="4229020536" sldId="632"/>
            <ac:spMk id="658" creationId="{00000000-0000-0000-0000-000000000000}"/>
          </ac:spMkLst>
        </pc:spChg>
        <pc:grpChg chg="mod">
          <ac:chgData name="Richard Chalk" userId="287f8aa4f4de1d19" providerId="LiveId" clId="{55E7E3B9-B10D-4359-B24D-A161F0BE15F2}" dt="2024-02-20T05:05:25.625" v="343" actId="1038"/>
          <ac:grpSpMkLst>
            <pc:docMk/>
            <pc:sldMk cId="4229020536" sldId="632"/>
            <ac:grpSpMk id="4" creationId="{94A8D931-E469-3687-71E2-898BAA394248}"/>
          </ac:grpSpMkLst>
        </pc:grpChg>
        <pc:picChg chg="mod">
          <ac:chgData name="Richard Chalk" userId="287f8aa4f4de1d19" providerId="LiveId" clId="{55E7E3B9-B10D-4359-B24D-A161F0BE15F2}" dt="2024-02-20T05:01:07.752" v="102" actId="1037"/>
          <ac:picMkLst>
            <pc:docMk/>
            <pc:sldMk cId="4229020536" sldId="632"/>
            <ac:picMk id="2" creationId="{1798266B-4E23-1125-CABF-2421F7B57CB6}"/>
          </ac:picMkLst>
        </pc:picChg>
        <pc:picChg chg="mod">
          <ac:chgData name="Richard Chalk" userId="287f8aa4f4de1d19" providerId="LiveId" clId="{55E7E3B9-B10D-4359-B24D-A161F0BE15F2}" dt="2024-02-20T05:01:01.788" v="57" actId="1037"/>
          <ac:picMkLst>
            <pc:docMk/>
            <pc:sldMk cId="4229020536" sldId="632"/>
            <ac:picMk id="3" creationId="{00F42DEA-93D1-0D04-0FB8-52092F46A3C0}"/>
          </ac:picMkLst>
        </pc:picChg>
        <pc:picChg chg="del mod">
          <ac:chgData name="Richard Chalk" userId="287f8aa4f4de1d19" providerId="LiveId" clId="{55E7E3B9-B10D-4359-B24D-A161F0BE15F2}" dt="2024-02-20T05:07:48.224" v="377" actId="478"/>
          <ac:picMkLst>
            <pc:docMk/>
            <pc:sldMk cId="4229020536" sldId="632"/>
            <ac:picMk id="10" creationId="{22BE0701-C975-23EA-133B-3F413E5A2BD7}"/>
          </ac:picMkLst>
        </pc:picChg>
        <pc:picChg chg="del">
          <ac:chgData name="Richard Chalk" userId="287f8aa4f4de1d19" providerId="LiveId" clId="{55E7E3B9-B10D-4359-B24D-A161F0BE15F2}" dt="2024-02-20T05:02:19.279" v="121" actId="478"/>
          <ac:picMkLst>
            <pc:docMk/>
            <pc:sldMk cId="4229020536" sldId="632"/>
            <ac:picMk id="11" creationId="{A4E7E31E-82EE-8AFB-90E2-E8EE0B6160D9}"/>
          </ac:picMkLst>
        </pc:picChg>
        <pc:picChg chg="add mod">
          <ac:chgData name="Richard Chalk" userId="287f8aa4f4de1d19" providerId="LiveId" clId="{55E7E3B9-B10D-4359-B24D-A161F0BE15F2}" dt="2024-02-20T05:03:05.698" v="285" actId="1036"/>
          <ac:picMkLst>
            <pc:docMk/>
            <pc:sldMk cId="4229020536" sldId="632"/>
            <ac:picMk id="12" creationId="{F4130693-074F-F3C3-EF9D-EDF500226EE0}"/>
          </ac:picMkLst>
        </pc:picChg>
        <pc:picChg chg="add mod">
          <ac:chgData name="Richard Chalk" userId="287f8aa4f4de1d19" providerId="LiveId" clId="{55E7E3B9-B10D-4359-B24D-A161F0BE15F2}" dt="2024-02-20T05:07:14.263" v="353" actId="1035"/>
          <ac:picMkLst>
            <pc:docMk/>
            <pc:sldMk cId="4229020536" sldId="632"/>
            <ac:picMk id="21" creationId="{DB0827D5-44A4-EAD3-DAC5-55B7347888B2}"/>
          </ac:picMkLst>
        </pc:picChg>
        <pc:picChg chg="add mod">
          <ac:chgData name="Richard Chalk" userId="287f8aa4f4de1d19" providerId="LiveId" clId="{55E7E3B9-B10D-4359-B24D-A161F0BE15F2}" dt="2024-02-20T05:07:59.609" v="398" actId="1037"/>
          <ac:picMkLst>
            <pc:docMk/>
            <pc:sldMk cId="4229020536" sldId="632"/>
            <ac:picMk id="23" creationId="{4998B78B-7BCF-67EC-CB1F-2E89B429A996}"/>
          </ac:picMkLst>
        </pc:picChg>
        <pc:picChg chg="mod">
          <ac:chgData name="Richard Chalk" userId="287f8aa4f4de1d19" providerId="LiveId" clId="{55E7E3B9-B10D-4359-B24D-A161F0BE15F2}" dt="2024-02-20T05:21:35.033" v="540" actId="1038"/>
          <ac:picMkLst>
            <pc:docMk/>
            <pc:sldMk cId="4229020536" sldId="632"/>
            <ac:picMk id="1026" creationId="{4329E322-4836-B711-A004-CFF57ED07855}"/>
          </ac:picMkLst>
        </pc:picChg>
        <pc:picChg chg="add mod">
          <ac:chgData name="Richard Chalk" userId="287f8aa4f4de1d19" providerId="LiveId" clId="{55E7E3B9-B10D-4359-B24D-A161F0BE15F2}" dt="2024-02-20T05:20:14.717" v="423" actId="1037"/>
          <ac:picMkLst>
            <pc:docMk/>
            <pc:sldMk cId="4229020536" sldId="632"/>
            <ac:picMk id="1028" creationId="{F0AFA532-EEB1-43CB-1471-4A6ADC0E0CB8}"/>
          </ac:picMkLst>
        </pc:picChg>
        <pc:picChg chg="add mod">
          <ac:chgData name="Richard Chalk" userId="287f8aa4f4de1d19" providerId="LiveId" clId="{55E7E3B9-B10D-4359-B24D-A161F0BE15F2}" dt="2024-02-20T05:21:27.635" v="487" actId="1035"/>
          <ac:picMkLst>
            <pc:docMk/>
            <pc:sldMk cId="4229020536" sldId="632"/>
            <ac:picMk id="1030" creationId="{3718EF03-A9A5-29C2-0D78-48D2E6A8B410}"/>
          </ac:picMkLst>
        </pc:picChg>
      </pc:sldChg>
      <pc:sldChg chg="new del">
        <pc:chgData name="Richard Chalk" userId="287f8aa4f4de1d19" providerId="LiveId" clId="{55E7E3B9-B10D-4359-B24D-A161F0BE15F2}" dt="2024-02-22T12:35:25.001" v="7796" actId="47"/>
        <pc:sldMkLst>
          <pc:docMk/>
          <pc:sldMk cId="1145957312" sldId="633"/>
        </pc:sldMkLst>
      </pc:sldChg>
      <pc:sldChg chg="addSp delSp modSp add mod setBg">
        <pc:chgData name="Richard Chalk" userId="287f8aa4f4de1d19" providerId="LiveId" clId="{55E7E3B9-B10D-4359-B24D-A161F0BE15F2}" dt="2024-02-28T19:34:10.427" v="9608" actId="790"/>
        <pc:sldMkLst>
          <pc:docMk/>
          <pc:sldMk cId="2670341202" sldId="634"/>
        </pc:sldMkLst>
        <pc:spChg chg="del mod">
          <ac:chgData name="Richard Chalk" userId="287f8aa4f4de1d19" providerId="LiveId" clId="{55E7E3B9-B10D-4359-B24D-A161F0BE15F2}" dt="2024-02-28T19:25:44.727" v="9400" actId="478"/>
          <ac:spMkLst>
            <pc:docMk/>
            <pc:sldMk cId="2670341202" sldId="634"/>
            <ac:spMk id="2" creationId="{2CED0939-2445-F1A3-21AE-0A535344DD5D}"/>
          </ac:spMkLst>
        </pc:spChg>
        <pc:spChg chg="del mod">
          <ac:chgData name="Richard Chalk" userId="287f8aa4f4de1d19" providerId="LiveId" clId="{55E7E3B9-B10D-4359-B24D-A161F0BE15F2}" dt="2024-02-28T19:25:47.236" v="9401" actId="478"/>
          <ac:spMkLst>
            <pc:docMk/>
            <pc:sldMk cId="2670341202" sldId="634"/>
            <ac:spMk id="3" creationId="{173D56EC-57A4-FE19-1901-5242223ADD72}"/>
          </ac:spMkLst>
        </pc:spChg>
        <pc:spChg chg="del">
          <ac:chgData name="Richard Chalk" userId="287f8aa4f4de1d19" providerId="LiveId" clId="{55E7E3B9-B10D-4359-B24D-A161F0BE15F2}" dt="2024-02-28T19:28:06.821" v="9418" actId="478"/>
          <ac:spMkLst>
            <pc:docMk/>
            <pc:sldMk cId="2670341202" sldId="634"/>
            <ac:spMk id="6" creationId="{AA3DBEFE-0B36-E64D-9BC8-6CAB98AE791F}"/>
          </ac:spMkLst>
        </pc:spChg>
        <pc:spChg chg="del mod">
          <ac:chgData name="Richard Chalk" userId="287f8aa4f4de1d19" providerId="LiveId" clId="{55E7E3B9-B10D-4359-B24D-A161F0BE15F2}" dt="2024-02-28T19:25:42.588" v="9399" actId="478"/>
          <ac:spMkLst>
            <pc:docMk/>
            <pc:sldMk cId="2670341202" sldId="634"/>
            <ac:spMk id="7" creationId="{EBD62573-4B50-EAD6-8C7E-C3AE6A9F45B4}"/>
          </ac:spMkLst>
        </pc:spChg>
        <pc:spChg chg="add mod ord">
          <ac:chgData name="Richard Chalk" userId="287f8aa4f4de1d19" providerId="LiveId" clId="{55E7E3B9-B10D-4359-B24D-A161F0BE15F2}" dt="2024-02-28T19:34:10.427" v="9608" actId="790"/>
          <ac:spMkLst>
            <pc:docMk/>
            <pc:sldMk cId="2670341202" sldId="634"/>
            <ac:spMk id="9" creationId="{AB09D6E8-7317-7311-D08C-9024F4479E27}"/>
          </ac:spMkLst>
        </pc:spChg>
        <pc:spChg chg="del mod or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1" creationId="{289240D9-2B35-5205-24FE-A65573DEA281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3" creationId="{106A651B-6273-9B43-DFF3-11C002EEC16F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4" creationId="{9CD6ACDE-0127-112B-D9F2-4D7CEC03BADE}"/>
          </ac:spMkLst>
        </pc:spChg>
        <pc:spChg chg="add del mod">
          <ac:chgData name="Richard Chalk" userId="287f8aa4f4de1d19" providerId="LiveId" clId="{55E7E3B9-B10D-4359-B24D-A161F0BE15F2}" dt="2024-02-28T19:25:51.210" v="9404" actId="478"/>
          <ac:spMkLst>
            <pc:docMk/>
            <pc:sldMk cId="2670341202" sldId="634"/>
            <ac:spMk id="15" creationId="{6982F944-793D-5BF8-C6D8-367ACC300BBF}"/>
          </ac:spMkLst>
        </pc:spChg>
        <pc:spChg chg="add del">
          <ac:chgData name="Richard Chalk" userId="287f8aa4f4de1d19" providerId="LiveId" clId="{55E7E3B9-B10D-4359-B24D-A161F0BE15F2}" dt="2024-02-28T19:28:17.937" v="9420" actId="26606"/>
          <ac:spMkLst>
            <pc:docMk/>
            <pc:sldMk cId="2670341202" sldId="634"/>
            <ac:spMk id="1031" creationId="{5D9FC6AC-4A12-4825-8ABE-0732B8EF4D16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3" creationId="{E2384209-CB15-4CDF-9D31-C44FD9A3F20D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4" creationId="{AB8C311F-7253-4AED-9701-7FC0708C41C7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5" creationId="{2633B3B5-CC90-43F0-8714-D31D1F3F0209}"/>
          </ac:spMkLst>
        </pc:spChg>
        <pc:spChg chg="add del">
          <ac:chgData name="Richard Chalk" userId="287f8aa4f4de1d19" providerId="LiveId" clId="{55E7E3B9-B10D-4359-B24D-A161F0BE15F2}" dt="2024-02-28T19:28:20.997" v="9422" actId="26606"/>
          <ac:spMkLst>
            <pc:docMk/>
            <pc:sldMk cId="2670341202" sldId="634"/>
            <ac:spMk id="1037" creationId="{A8D57A06-A426-446D-B02C-A2DC6B62E45E}"/>
          </ac:spMkLst>
        </pc:spChg>
        <pc:spChg chg="add del">
          <ac:chgData name="Richard Chalk" userId="287f8aa4f4de1d19" providerId="LiveId" clId="{55E7E3B9-B10D-4359-B24D-A161F0BE15F2}" dt="2024-02-28T19:28:27.542" v="9424" actId="26606"/>
          <ac:spMkLst>
            <pc:docMk/>
            <pc:sldMk cId="2670341202" sldId="634"/>
            <ac:spMk id="1039" creationId="{206E56BB-C8E6-4F70-B8BF-921C4912D6DE}"/>
          </ac:spMkLst>
        </pc:spChg>
        <pc:spChg chg="add del">
          <ac:chgData name="Richard Chalk" userId="287f8aa4f4de1d19" providerId="LiveId" clId="{55E7E3B9-B10D-4359-B24D-A161F0BE15F2}" dt="2024-02-28T19:28:27.542" v="9424" actId="26606"/>
          <ac:spMkLst>
            <pc:docMk/>
            <pc:sldMk cId="2670341202" sldId="634"/>
            <ac:spMk id="1040" creationId="{99643316-AB20-4DD1-8578-B5D7F033C0A3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2" creationId="{8950AD4C-6AF3-49F8-94E1-DBCAFB39478B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3" creationId="{8DBEAE55-3EA1-41D7-A212-5F7D8986C1F2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4" creationId="{CFC5F0E7-644F-4101-BE72-12825CF537E7}"/>
          </ac:spMkLst>
        </pc:spChg>
        <pc:spChg chg="add del">
          <ac:chgData name="Richard Chalk" userId="287f8aa4f4de1d19" providerId="LiveId" clId="{55E7E3B9-B10D-4359-B24D-A161F0BE15F2}" dt="2024-02-28T19:28:45.806" v="9426" actId="26606"/>
          <ac:spMkLst>
            <pc:docMk/>
            <pc:sldMk cId="2670341202" sldId="634"/>
            <ac:spMk id="1045" creationId="{B1F9B6B4-B0C4-45C6-A086-901C960D03E7}"/>
          </ac:spMkLst>
        </pc:spChg>
        <pc:spChg chg="add del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47" creationId="{5D9FC6AC-4A12-4825-8ABE-0732B8EF4D16}"/>
          </ac:spMkLst>
        </pc:spChg>
        <pc:spChg chg="add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52" creationId="{04812C46-200A-4DEB-A05E-3ED6C68C2387}"/>
          </ac:spMkLst>
        </pc:spChg>
        <pc:spChg chg="add">
          <ac:chgData name="Richard Chalk" userId="287f8aa4f4de1d19" providerId="LiveId" clId="{55E7E3B9-B10D-4359-B24D-A161F0BE15F2}" dt="2024-02-28T19:31:28.561" v="9551" actId="26606"/>
          <ac:spMkLst>
            <pc:docMk/>
            <pc:sldMk cId="2670341202" sldId="634"/>
            <ac:spMk id="1054" creationId="{D1EA859B-E555-4109-94F3-6700E046E008}"/>
          </ac:spMkLst>
        </pc:spChg>
        <pc:picChg chg="del">
          <ac:chgData name="Richard Chalk" userId="287f8aa4f4de1d19" providerId="LiveId" clId="{55E7E3B9-B10D-4359-B24D-A161F0BE15F2}" dt="2024-02-28T19:28:03.921" v="9417" actId="478"/>
          <ac:picMkLst>
            <pc:docMk/>
            <pc:sldMk cId="2670341202" sldId="634"/>
            <ac:picMk id="5" creationId="{6325E9FD-CB31-18CC-9788-1DF96F31E1FE}"/>
          </ac:picMkLst>
        </pc:picChg>
        <pc:picChg chg="add del mod">
          <ac:chgData name="Richard Chalk" userId="287f8aa4f4de1d19" providerId="LiveId" clId="{55E7E3B9-B10D-4359-B24D-A161F0BE15F2}" dt="2024-02-28T19:28:03.921" v="9417" actId="478"/>
          <ac:picMkLst>
            <pc:docMk/>
            <pc:sldMk cId="2670341202" sldId="634"/>
            <ac:picMk id="8" creationId="{7EEC0A06-EF50-8999-8FDF-BA254C125B48}"/>
          </ac:picMkLst>
        </pc:picChg>
        <pc:picChg chg="del">
          <ac:chgData name="Richard Chalk" userId="287f8aa4f4de1d19" providerId="LiveId" clId="{55E7E3B9-B10D-4359-B24D-A161F0BE15F2}" dt="2024-02-20T05:21:40.178" v="541" actId="478"/>
          <ac:picMkLst>
            <pc:docMk/>
            <pc:sldMk cId="2670341202" sldId="634"/>
            <ac:picMk id="9" creationId="{3FD9DE2C-01D6-9D6D-26E4-DA2F4D182203}"/>
          </ac:picMkLst>
        </pc:picChg>
        <pc:picChg chg="del">
          <ac:chgData name="Richard Chalk" userId="287f8aa4f4de1d19" providerId="LiveId" clId="{55E7E3B9-B10D-4359-B24D-A161F0BE15F2}" dt="2024-02-20T05:21:40.178" v="541" actId="478"/>
          <ac:picMkLst>
            <pc:docMk/>
            <pc:sldMk cId="2670341202" sldId="634"/>
            <ac:picMk id="10" creationId="{432DAA5A-3895-79F7-7F4A-288A8280420A}"/>
          </ac:picMkLst>
        </pc:picChg>
        <pc:picChg chg="add mod">
          <ac:chgData name="Richard Chalk" userId="287f8aa4f4de1d19" providerId="LiveId" clId="{55E7E3B9-B10D-4359-B24D-A161F0BE15F2}" dt="2024-02-28T19:31:39.177" v="9553"/>
          <ac:picMkLst>
            <pc:docMk/>
            <pc:sldMk cId="2670341202" sldId="634"/>
            <ac:picMk id="10" creationId="{DE1F39D3-358B-7FA4-C23F-5E5E2514E5F8}"/>
          </ac:picMkLst>
        </pc:picChg>
        <pc:picChg chg="del mod ord">
          <ac:chgData name="Richard Chalk" userId="287f8aa4f4de1d19" providerId="LiveId" clId="{55E7E3B9-B10D-4359-B24D-A161F0BE15F2}" dt="2024-02-28T19:25:49.104" v="9403" actId="478"/>
          <ac:picMkLst>
            <pc:docMk/>
            <pc:sldMk cId="2670341202" sldId="634"/>
            <ac:picMk id="12" creationId="{50999DFC-D2F1-6677-CFF7-1B436CB93C24}"/>
          </ac:picMkLst>
        </pc:picChg>
        <pc:picChg chg="add mod">
          <ac:chgData name="Richard Chalk" userId="287f8aa4f4de1d19" providerId="LiveId" clId="{55E7E3B9-B10D-4359-B24D-A161F0BE15F2}" dt="2024-02-28T19:31:39.177" v="9553"/>
          <ac:picMkLst>
            <pc:docMk/>
            <pc:sldMk cId="2670341202" sldId="634"/>
            <ac:picMk id="16" creationId="{2179F2C0-2CB7-01DE-2FE7-05CEE45E2200}"/>
          </ac:picMkLst>
        </pc:picChg>
        <pc:picChg chg="add mod">
          <ac:chgData name="Richard Chalk" userId="287f8aa4f4de1d19" providerId="LiveId" clId="{55E7E3B9-B10D-4359-B24D-A161F0BE15F2}" dt="2024-02-28T19:33:16.243" v="9606" actId="1076"/>
          <ac:picMkLst>
            <pc:docMk/>
            <pc:sldMk cId="2670341202" sldId="634"/>
            <ac:picMk id="17" creationId="{9FCE1291-2CFF-0228-E235-441BD96CC563}"/>
          </ac:picMkLst>
        </pc:picChg>
        <pc:picChg chg="add del mod">
          <ac:chgData name="Richard Chalk" userId="287f8aa4f4de1d19" providerId="LiveId" clId="{55E7E3B9-B10D-4359-B24D-A161F0BE15F2}" dt="2024-02-28T19:31:19.987" v="9549" actId="478"/>
          <ac:picMkLst>
            <pc:docMk/>
            <pc:sldMk cId="2670341202" sldId="634"/>
            <ac:picMk id="1026" creationId="{99AB3E6E-6FC0-B441-F4B6-E3C073A87FD1}"/>
          </ac:picMkLst>
        </pc:picChg>
        <pc:picChg chg="add mod">
          <ac:chgData name="Richard Chalk" userId="287f8aa4f4de1d19" providerId="LiveId" clId="{55E7E3B9-B10D-4359-B24D-A161F0BE15F2}" dt="2024-02-28T19:31:28.561" v="9551" actId="26606"/>
          <ac:picMkLst>
            <pc:docMk/>
            <pc:sldMk cId="2670341202" sldId="634"/>
            <ac:picMk id="1028" creationId="{5BF90917-597A-01D6-6A3A-4894C4A6B925}"/>
          </ac:picMkLst>
        </pc:picChg>
        <pc:picChg chg="add del mod">
          <ac:chgData name="Richard Chalk" userId="287f8aa4f4de1d19" providerId="LiveId" clId="{55E7E3B9-B10D-4359-B24D-A161F0BE15F2}" dt="2024-02-28T19:25:48.078" v="9402" actId="478"/>
          <ac:picMkLst>
            <pc:docMk/>
            <pc:sldMk cId="2670341202" sldId="634"/>
            <ac:picMk id="2050" creationId="{4A0D8651-EDC7-2176-DC22-631C99139452}"/>
          </ac:picMkLst>
        </pc:picChg>
        <pc:cxnChg chg="del">
          <ac:chgData name="Richard Chalk" userId="287f8aa4f4de1d19" providerId="LiveId" clId="{55E7E3B9-B10D-4359-B24D-A161F0BE15F2}" dt="2024-02-28T19:25:52.513" v="9405" actId="478"/>
          <ac:cxnSpMkLst>
            <pc:docMk/>
            <pc:sldMk cId="2670341202" sldId="634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55E7E3B9-B10D-4359-B24D-A161F0BE15F2}" dt="2024-02-29T05:56:40.645" v="10102"/>
        <pc:sldMkLst>
          <pc:docMk/>
          <pc:sldMk cId="230308643" sldId="635"/>
        </pc:sldMkLst>
        <pc:spChg chg="mod">
          <ac:chgData name="Richard Chalk" userId="287f8aa4f4de1d19" providerId="LiveId" clId="{55E7E3B9-B10D-4359-B24D-A161F0BE15F2}" dt="2024-02-28T19:46:35.708" v="10023" actId="207"/>
          <ac:spMkLst>
            <pc:docMk/>
            <pc:sldMk cId="230308643" sldId="635"/>
            <ac:spMk id="2" creationId="{BB46170B-48CD-292A-F50B-D03B7E32A747}"/>
          </ac:spMkLst>
        </pc:spChg>
        <pc:spChg chg="add del mod">
          <ac:chgData name="Richard Chalk" userId="287f8aa4f4de1d19" providerId="LiveId" clId="{55E7E3B9-B10D-4359-B24D-A161F0BE15F2}" dt="2024-02-29T05:56:40.645" v="10102"/>
          <ac:spMkLst>
            <pc:docMk/>
            <pc:sldMk cId="230308643" sldId="635"/>
            <ac:spMk id="3" creationId="{696961BD-B7F4-C65F-08A3-B53B0D64A58E}"/>
          </ac:spMkLst>
        </pc:spChg>
        <pc:spChg chg="del">
          <ac:chgData name="Richard Chalk" userId="287f8aa4f4de1d19" providerId="LiveId" clId="{55E7E3B9-B10D-4359-B24D-A161F0BE15F2}" dt="2024-02-20T05:29:16.238" v="804" actId="478"/>
          <ac:spMkLst>
            <pc:docMk/>
            <pc:sldMk cId="230308643" sldId="635"/>
            <ac:spMk id="3" creationId="{CFF252C3-8D5C-EC84-D7C1-90AB877D5D6D}"/>
          </ac:spMkLst>
        </pc:spChg>
        <pc:spChg chg="add del mod">
          <ac:chgData name="Richard Chalk" userId="287f8aa4f4de1d19" providerId="LiveId" clId="{55E7E3B9-B10D-4359-B24D-A161F0BE15F2}" dt="2024-02-28T19:34:46.592" v="9634" actId="20577"/>
          <ac:spMkLst>
            <pc:docMk/>
            <pc:sldMk cId="230308643" sldId="635"/>
            <ac:spMk id="7" creationId="{1197E70E-E03D-FB45-8582-2E540DAAADCF}"/>
          </ac:spMkLst>
        </pc:spChg>
        <pc:spChg chg="add mod">
          <ac:chgData name="Richard Chalk" userId="287f8aa4f4de1d19" providerId="LiveId" clId="{55E7E3B9-B10D-4359-B24D-A161F0BE15F2}" dt="2024-02-29T05:56:33.817" v="10098" actId="207"/>
          <ac:spMkLst>
            <pc:docMk/>
            <pc:sldMk cId="230308643" sldId="635"/>
            <ac:spMk id="9" creationId="{A6B2503E-9359-FA8B-4573-68797F657036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0" creationId="{35347195-7304-E74A-FD6C-688963756222}"/>
          </ac:spMkLst>
        </pc:spChg>
        <pc:spChg chg="add mod">
          <ac:chgData name="Richard Chalk" userId="287f8aa4f4de1d19" providerId="LiveId" clId="{55E7E3B9-B10D-4359-B24D-A161F0BE15F2}" dt="2024-02-29T05:56:36.824" v="10099" actId="207"/>
          <ac:spMkLst>
            <pc:docMk/>
            <pc:sldMk cId="230308643" sldId="635"/>
            <ac:spMk id="10" creationId="{B7727292-CCD8-34CC-2ED4-96AF65C1CB71}"/>
          </ac:spMkLst>
        </pc:spChg>
        <pc:spChg chg="add mod">
          <ac:chgData name="Richard Chalk" userId="287f8aa4f4de1d19" providerId="LiveId" clId="{55E7E3B9-B10D-4359-B24D-A161F0BE15F2}" dt="2024-02-29T05:56:40.217" v="10100" actId="207"/>
          <ac:spMkLst>
            <pc:docMk/>
            <pc:sldMk cId="230308643" sldId="635"/>
            <ac:spMk id="11" creationId="{83A31A76-F652-6B6B-D519-A90D1040746F}"/>
          </ac:spMkLst>
        </pc:spChg>
        <pc:spChg chg="del">
          <ac:chgData name="Richard Chalk" userId="287f8aa4f4de1d19" providerId="LiveId" clId="{55E7E3B9-B10D-4359-B24D-A161F0BE15F2}" dt="2024-02-20T05:27:45.876" v="765" actId="478"/>
          <ac:spMkLst>
            <pc:docMk/>
            <pc:sldMk cId="230308643" sldId="635"/>
            <ac:spMk id="11" creationId="{C31E38DF-0E06-CC40-3019-E4A8DFC1C665}"/>
          </ac:spMkLst>
        </pc:spChg>
        <pc:spChg chg="del">
          <ac:chgData name="Richard Chalk" userId="287f8aa4f4de1d19" providerId="LiveId" clId="{55E7E3B9-B10D-4359-B24D-A161F0BE15F2}" dt="2024-02-20T05:28:46.054" v="803" actId="478"/>
          <ac:spMkLst>
            <pc:docMk/>
            <pc:sldMk cId="230308643" sldId="635"/>
            <ac:spMk id="13" creationId="{20EE840F-D58E-E0F7-FB94-A86D57981D9E}"/>
          </ac:spMkLst>
        </pc:spChg>
        <pc:spChg chg="del">
          <ac:chgData name="Richard Chalk" userId="287f8aa4f4de1d19" providerId="LiveId" clId="{55E7E3B9-B10D-4359-B24D-A161F0BE15F2}" dt="2024-02-20T05:28:44.398" v="802" actId="478"/>
          <ac:spMkLst>
            <pc:docMk/>
            <pc:sldMk cId="230308643" sldId="635"/>
            <ac:spMk id="14" creationId="{73924C72-A46C-1BF6-2AB7-31162053F6BA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5" creationId="{E491DA85-6901-1B88-14E0-47DF19FFCE37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6" creationId="{73672674-7532-716E-D9A8-824EA67D8C45}"/>
          </ac:spMkLst>
        </pc:spChg>
        <pc:spChg chg="add del mod">
          <ac:chgData name="Richard Chalk" userId="287f8aa4f4de1d19" providerId="LiveId" clId="{55E7E3B9-B10D-4359-B24D-A161F0BE15F2}" dt="2024-02-28T19:34:30.793" v="9610" actId="478"/>
          <ac:spMkLst>
            <pc:docMk/>
            <pc:sldMk cId="230308643" sldId="635"/>
            <ac:spMk id="17" creationId="{C068285A-A9E4-D726-8741-B508DAAC93A0}"/>
          </ac:spMkLst>
        </pc:spChg>
        <pc:spChg chg="add del mod">
          <ac:chgData name="Richard Chalk" userId="287f8aa4f4de1d19" providerId="LiveId" clId="{55E7E3B9-B10D-4359-B24D-A161F0BE15F2}" dt="2024-02-28T19:34:37.665" v="9614" actId="478"/>
          <ac:spMkLst>
            <pc:docMk/>
            <pc:sldMk cId="230308643" sldId="635"/>
            <ac:spMk id="18" creationId="{41EF38E9-4C37-249A-D0AB-B4D1F2BC1044}"/>
          </ac:spMkLst>
        </pc:spChg>
        <pc:graphicFrameChg chg="add mod">
          <ac:chgData name="Richard Chalk" userId="287f8aa4f4de1d19" providerId="LiveId" clId="{55E7E3B9-B10D-4359-B24D-A161F0BE15F2}" dt="2024-02-29T05:56:26.117" v="10097"/>
          <ac:graphicFrameMkLst>
            <pc:docMk/>
            <pc:sldMk cId="230308643" sldId="635"/>
            <ac:graphicFrameMk id="12" creationId="{55965F30-52FB-EDF8-F0B3-46F2098622D1}"/>
          </ac:graphicFrameMkLst>
        </pc:graphicFrameChg>
        <pc:picChg chg="add del mod">
          <ac:chgData name="Richard Chalk" userId="287f8aa4f4de1d19" providerId="LiveId" clId="{55E7E3B9-B10D-4359-B24D-A161F0BE15F2}" dt="2024-02-28T19:44:26.487" v="9850" actId="478"/>
          <ac:picMkLst>
            <pc:docMk/>
            <pc:sldMk cId="230308643" sldId="635"/>
            <ac:picMk id="9" creationId="{60CF9C0A-2CF1-D179-7614-05A64BABA1DE}"/>
          </ac:picMkLst>
        </pc:picChg>
        <pc:picChg chg="del">
          <ac:chgData name="Richard Chalk" userId="287f8aa4f4de1d19" providerId="LiveId" clId="{55E7E3B9-B10D-4359-B24D-A161F0BE15F2}" dt="2024-02-20T05:27:45.876" v="765" actId="478"/>
          <ac:picMkLst>
            <pc:docMk/>
            <pc:sldMk cId="230308643" sldId="635"/>
            <ac:picMk id="12" creationId="{2EA2E64B-E17A-2D67-5151-6FC7480FB92B}"/>
          </ac:picMkLst>
        </pc:picChg>
        <pc:picChg chg="add mod">
          <ac:chgData name="Richard Chalk" userId="287f8aa4f4de1d19" providerId="LiveId" clId="{55E7E3B9-B10D-4359-B24D-A161F0BE15F2}" dt="2024-02-28T19:45:18.389" v="9928" actId="1076"/>
          <ac:picMkLst>
            <pc:docMk/>
            <pc:sldMk cId="230308643" sldId="635"/>
            <ac:picMk id="13" creationId="{7A88F2A0-DD20-7119-BF07-04A5246C9F3F}"/>
          </ac:picMkLst>
        </pc:picChg>
        <pc:picChg chg="add del mod">
          <ac:chgData name="Richard Chalk" userId="287f8aa4f4de1d19" providerId="LiveId" clId="{55E7E3B9-B10D-4359-B24D-A161F0BE15F2}" dt="2024-02-28T19:34:37.665" v="9614" actId="478"/>
          <ac:picMkLst>
            <pc:docMk/>
            <pc:sldMk cId="230308643" sldId="635"/>
            <ac:picMk id="19" creationId="{C0CAD312-6A93-113E-7238-9B4CFDC12BE1}"/>
          </ac:picMkLst>
        </pc:picChg>
        <pc:picChg chg="add mod">
          <ac:chgData name="Richard Chalk" userId="287f8aa4f4de1d19" providerId="LiveId" clId="{55E7E3B9-B10D-4359-B24D-A161F0BE15F2}" dt="2024-02-28T19:39:57.514" v="9671" actId="1076"/>
          <ac:picMkLst>
            <pc:docMk/>
            <pc:sldMk cId="230308643" sldId="635"/>
            <ac:picMk id="2050" creationId="{35CF0B5B-FAF2-E54C-1924-5CD7F4065FAC}"/>
          </ac:picMkLst>
        </pc:picChg>
        <pc:picChg chg="del">
          <ac:chgData name="Richard Chalk" userId="287f8aa4f4de1d19" providerId="LiveId" clId="{55E7E3B9-B10D-4359-B24D-A161F0BE15F2}" dt="2024-02-20T05:28:42.419" v="801" actId="478"/>
          <ac:picMkLst>
            <pc:docMk/>
            <pc:sldMk cId="230308643" sldId="635"/>
            <ac:picMk id="2050" creationId="{6D77791D-13E5-12EB-AE37-B1E9C8EFC7B9}"/>
          </ac:picMkLst>
        </pc:picChg>
        <pc:picChg chg="add mod">
          <ac:chgData name="Richard Chalk" userId="287f8aa4f4de1d19" providerId="LiveId" clId="{55E7E3B9-B10D-4359-B24D-A161F0BE15F2}" dt="2024-02-28T19:40:18.486" v="9684" actId="1038"/>
          <ac:picMkLst>
            <pc:docMk/>
            <pc:sldMk cId="230308643" sldId="635"/>
            <ac:picMk id="2052" creationId="{6AFF66BA-FBB9-4F1F-816B-A5B3ED3A7ED2}"/>
          </ac:picMkLst>
        </pc:picChg>
        <pc:picChg chg="add mod">
          <ac:chgData name="Richard Chalk" userId="287f8aa4f4de1d19" providerId="LiveId" clId="{55E7E3B9-B10D-4359-B24D-A161F0BE15F2}" dt="2024-02-28T19:40:53.213" v="9687" actId="1076"/>
          <ac:picMkLst>
            <pc:docMk/>
            <pc:sldMk cId="230308643" sldId="635"/>
            <ac:picMk id="2054" creationId="{E64CE7ED-2806-D5BF-F1F6-937DF6760F31}"/>
          </ac:picMkLst>
        </pc:picChg>
        <pc:picChg chg="add mod">
          <ac:chgData name="Richard Chalk" userId="287f8aa4f4de1d19" providerId="LiveId" clId="{55E7E3B9-B10D-4359-B24D-A161F0BE15F2}" dt="2024-02-28T19:47:04.958" v="10035" actId="1038"/>
          <ac:picMkLst>
            <pc:docMk/>
            <pc:sldMk cId="230308643" sldId="635"/>
            <ac:picMk id="2056" creationId="{43A50581-E237-AE29-8FF6-723E63FBCABF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4" creationId="{0DCC2079-B0E0-6D9F-76DC-B33AB91EE764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6" creationId="{B4577543-4852-5F9E-4920-7F72F7262105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78" creationId="{3E30A77F-3173-633F-58CF-016961FDCA93}"/>
          </ac:picMkLst>
        </pc:picChg>
        <pc:picChg chg="add del mod">
          <ac:chgData name="Richard Chalk" userId="287f8aa4f4de1d19" providerId="LiveId" clId="{55E7E3B9-B10D-4359-B24D-A161F0BE15F2}" dt="2024-02-28T19:34:30.793" v="9610" actId="478"/>
          <ac:picMkLst>
            <pc:docMk/>
            <pc:sldMk cId="230308643" sldId="635"/>
            <ac:picMk id="3080" creationId="{68F8BA00-F0BF-7BC9-580E-4FBBC678FB1E}"/>
          </ac:picMkLst>
        </pc:picChg>
        <pc:picChg chg="add del mod">
          <ac:chgData name="Richard Chalk" userId="287f8aa4f4de1d19" providerId="LiveId" clId="{55E7E3B9-B10D-4359-B24D-A161F0BE15F2}" dt="2024-02-28T19:34:32.770" v="9611" actId="478"/>
          <ac:picMkLst>
            <pc:docMk/>
            <pc:sldMk cId="230308643" sldId="635"/>
            <ac:picMk id="3082" creationId="{F30FE4E5-2C48-AD0A-E951-DC913D1E3D42}"/>
          </ac:picMkLst>
        </pc:picChg>
      </pc:sldChg>
      <pc:sldChg chg="addSp delSp modSp add mod">
        <pc:chgData name="Richard Chalk" userId="287f8aa4f4de1d19" providerId="LiveId" clId="{55E7E3B9-B10D-4359-B24D-A161F0BE15F2}" dt="2024-02-20T05:41:24.194" v="1391" actId="20577"/>
        <pc:sldMkLst>
          <pc:docMk/>
          <pc:sldMk cId="3619668104" sldId="636"/>
        </pc:sldMkLst>
        <pc:spChg chg="mod">
          <ac:chgData name="Richard Chalk" userId="287f8aa4f4de1d19" providerId="LiveId" clId="{55E7E3B9-B10D-4359-B24D-A161F0BE15F2}" dt="2024-02-20T05:39:26.222" v="1251" actId="554"/>
          <ac:spMkLst>
            <pc:docMk/>
            <pc:sldMk cId="3619668104" sldId="636"/>
            <ac:spMk id="2" creationId="{19521851-2001-76BA-67BC-A60BB68F2977}"/>
          </ac:spMkLst>
        </pc:spChg>
        <pc:spChg chg="del">
          <ac:chgData name="Richard Chalk" userId="287f8aa4f4de1d19" providerId="LiveId" clId="{55E7E3B9-B10D-4359-B24D-A161F0BE15F2}" dt="2024-02-20T05:39:03.177" v="1247" actId="478"/>
          <ac:spMkLst>
            <pc:docMk/>
            <pc:sldMk cId="3619668104" sldId="636"/>
            <ac:spMk id="10" creationId="{0B8CE211-FADF-84A4-DCDD-C7429EEAC288}"/>
          </ac:spMkLst>
        </pc:spChg>
        <pc:spChg chg="add mod">
          <ac:chgData name="Richard Chalk" userId="287f8aa4f4de1d19" providerId="LiveId" clId="{55E7E3B9-B10D-4359-B24D-A161F0BE15F2}" dt="2024-02-20T05:41:24.194" v="1391" actId="20577"/>
          <ac:spMkLst>
            <pc:docMk/>
            <pc:sldMk cId="3619668104" sldId="636"/>
            <ac:spMk id="11" creationId="{193DBE62-B972-739D-A49F-786426AEB0E9}"/>
          </ac:spMkLst>
        </pc:spChg>
        <pc:spChg chg="del">
          <ac:chgData name="Richard Chalk" userId="287f8aa4f4de1d19" providerId="LiveId" clId="{55E7E3B9-B10D-4359-B24D-A161F0BE15F2}" dt="2024-02-20T05:39:01.604" v="1246" actId="478"/>
          <ac:spMkLst>
            <pc:docMk/>
            <pc:sldMk cId="3619668104" sldId="636"/>
            <ac:spMk id="15" creationId="{395C98AA-11D2-7AE7-49F1-9121512E576F}"/>
          </ac:spMkLst>
        </pc:spChg>
        <pc:spChg chg="del">
          <ac:chgData name="Richard Chalk" userId="287f8aa4f4de1d19" providerId="LiveId" clId="{55E7E3B9-B10D-4359-B24D-A161F0BE15F2}" dt="2024-02-20T05:39:04.952" v="1248" actId="478"/>
          <ac:spMkLst>
            <pc:docMk/>
            <pc:sldMk cId="3619668104" sldId="636"/>
            <ac:spMk id="16" creationId="{ADE6963A-5C46-672A-AFFE-8D7458137463}"/>
          </ac:spMkLst>
        </pc:spChg>
        <pc:spChg chg="del">
          <ac:chgData name="Richard Chalk" userId="287f8aa4f4de1d19" providerId="LiveId" clId="{55E7E3B9-B10D-4359-B24D-A161F0BE15F2}" dt="2024-02-20T05:38:59.698" v="1245" actId="478"/>
          <ac:spMkLst>
            <pc:docMk/>
            <pc:sldMk cId="3619668104" sldId="636"/>
            <ac:spMk id="17" creationId="{8C2B94A9-DEFE-97C2-07D5-C9C205673CA2}"/>
          </ac:spMkLst>
        </pc:spChg>
        <pc:picChg chg="add mod">
          <ac:chgData name="Richard Chalk" userId="287f8aa4f4de1d19" providerId="LiveId" clId="{55E7E3B9-B10D-4359-B24D-A161F0BE15F2}" dt="2024-02-20T05:38:35.946" v="1217" actId="1035"/>
          <ac:picMkLst>
            <pc:docMk/>
            <pc:sldMk cId="3619668104" sldId="636"/>
            <ac:picMk id="3" creationId="{13FF04D5-F38D-A16A-D72E-F965EBCF47C9}"/>
          </ac:picMkLst>
        </pc:picChg>
        <pc:picChg chg="del">
          <ac:chgData name="Richard Chalk" userId="287f8aa4f4de1d19" providerId="LiveId" clId="{55E7E3B9-B10D-4359-B24D-A161F0BE15F2}" dt="2024-02-20T05:37:24.601" v="1130" actId="478"/>
          <ac:picMkLst>
            <pc:docMk/>
            <pc:sldMk cId="3619668104" sldId="636"/>
            <ac:picMk id="9" creationId="{1B80884E-F276-018D-E2EE-3F34D1E6C528}"/>
          </ac:picMkLst>
        </pc:picChg>
        <pc:picChg chg="add mod">
          <ac:chgData name="Richard Chalk" userId="287f8aa4f4de1d19" providerId="LiveId" clId="{55E7E3B9-B10D-4359-B24D-A161F0BE15F2}" dt="2024-02-20T05:41:19.643" v="1366" actId="1035"/>
          <ac:picMkLst>
            <pc:docMk/>
            <pc:sldMk cId="3619668104" sldId="636"/>
            <ac:picMk id="12" creationId="{6F21366C-A697-0288-8286-AE0973A51F21}"/>
          </ac:picMkLst>
        </pc:picChg>
        <pc:picChg chg="mod">
          <ac:chgData name="Richard Chalk" userId="287f8aa4f4de1d19" providerId="LiveId" clId="{55E7E3B9-B10D-4359-B24D-A161F0BE15F2}" dt="2024-02-20T05:39:47.460" v="1258" actId="167"/>
          <ac:picMkLst>
            <pc:docMk/>
            <pc:sldMk cId="3619668104" sldId="636"/>
            <ac:picMk id="3074" creationId="{2F81FA16-5124-C090-2C6F-541461E30459}"/>
          </ac:picMkLst>
        </pc:picChg>
        <pc:picChg chg="mod">
          <ac:chgData name="Richard Chalk" userId="287f8aa4f4de1d19" providerId="LiveId" clId="{55E7E3B9-B10D-4359-B24D-A161F0BE15F2}" dt="2024-02-20T05:39:52.590" v="1262" actId="1036"/>
          <ac:picMkLst>
            <pc:docMk/>
            <pc:sldMk cId="3619668104" sldId="636"/>
            <ac:picMk id="3076" creationId="{B5E312F7-65D0-7FD8-1CE2-524FC6FB70A4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78" creationId="{72161DA7-53C1-E567-FD84-6470C5FCF998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80" creationId="{405A09B2-618C-31B6-0A4F-AB150BFE6848}"/>
          </ac:picMkLst>
        </pc:picChg>
        <pc:picChg chg="del">
          <ac:chgData name="Richard Chalk" userId="287f8aa4f4de1d19" providerId="LiveId" clId="{55E7E3B9-B10D-4359-B24D-A161F0BE15F2}" dt="2024-02-20T05:38:56.329" v="1244" actId="478"/>
          <ac:picMkLst>
            <pc:docMk/>
            <pc:sldMk cId="3619668104" sldId="636"/>
            <ac:picMk id="3082" creationId="{6E1233CA-574D-5033-8A13-890FDC3DAE62}"/>
          </ac:picMkLst>
        </pc:picChg>
      </pc:sldChg>
      <pc:sldChg chg="addSp delSp modSp add mod">
        <pc:chgData name="Richard Chalk" userId="287f8aa4f4de1d19" providerId="LiveId" clId="{55E7E3B9-B10D-4359-B24D-A161F0BE15F2}" dt="2024-02-20T05:46:31.006" v="1885" actId="14100"/>
        <pc:sldMkLst>
          <pc:docMk/>
          <pc:sldMk cId="2748712550" sldId="637"/>
        </pc:sldMkLst>
        <pc:spChg chg="mod ord">
          <ac:chgData name="Richard Chalk" userId="287f8aa4f4de1d19" providerId="LiveId" clId="{55E7E3B9-B10D-4359-B24D-A161F0BE15F2}" dt="2024-02-20T05:43:36.475" v="1626" actId="113"/>
          <ac:spMkLst>
            <pc:docMk/>
            <pc:sldMk cId="2748712550" sldId="637"/>
            <ac:spMk id="2" creationId="{2ED7E3C9-E610-C2AE-43E1-3011D82E46CB}"/>
          </ac:spMkLst>
        </pc:spChg>
        <pc:spChg chg="mod">
          <ac:chgData name="Richard Chalk" userId="287f8aa4f4de1d19" providerId="LiveId" clId="{55E7E3B9-B10D-4359-B24D-A161F0BE15F2}" dt="2024-02-20T05:46:31.006" v="1885" actId="14100"/>
          <ac:spMkLst>
            <pc:docMk/>
            <pc:sldMk cId="2748712550" sldId="637"/>
            <ac:spMk id="11" creationId="{BABD7D60-8EE9-F4C7-AB35-E6923CB85FED}"/>
          </ac:spMkLst>
        </pc:spChg>
        <pc:picChg chg="mod">
          <ac:chgData name="Richard Chalk" userId="287f8aa4f4de1d19" providerId="LiveId" clId="{55E7E3B9-B10D-4359-B24D-A161F0BE15F2}" dt="2024-02-20T05:42:35.066" v="1492" actId="1035"/>
          <ac:picMkLst>
            <pc:docMk/>
            <pc:sldMk cId="2748712550" sldId="637"/>
            <ac:picMk id="3" creationId="{B65B4706-E416-4EBB-412F-887D2F7AE5AD}"/>
          </ac:picMkLst>
        </pc:picChg>
        <pc:picChg chg="add mod">
          <ac:chgData name="Richard Chalk" userId="287f8aa4f4de1d19" providerId="LiveId" clId="{55E7E3B9-B10D-4359-B24D-A161F0BE15F2}" dt="2024-02-20T05:41:49.395" v="1399" actId="1038"/>
          <ac:picMkLst>
            <pc:docMk/>
            <pc:sldMk cId="2748712550" sldId="637"/>
            <ac:picMk id="9" creationId="{D3084B88-933D-F477-453C-41C1E5D3856A}"/>
          </ac:picMkLst>
        </pc:picChg>
        <pc:picChg chg="add mod">
          <ac:chgData name="Richard Chalk" userId="287f8aa4f4de1d19" providerId="LiveId" clId="{55E7E3B9-B10D-4359-B24D-A161F0BE15F2}" dt="2024-02-20T05:45:18.228" v="1758" actId="14100"/>
          <ac:picMkLst>
            <pc:docMk/>
            <pc:sldMk cId="2748712550" sldId="637"/>
            <ac:picMk id="10" creationId="{1E5378B8-DABD-693C-E51F-8F5B180DD7DB}"/>
          </ac:picMkLst>
        </pc:picChg>
        <pc:picChg chg="mod">
          <ac:chgData name="Richard Chalk" userId="287f8aa4f4de1d19" providerId="LiveId" clId="{55E7E3B9-B10D-4359-B24D-A161F0BE15F2}" dt="2024-02-20T05:44:58.360" v="1755" actId="1036"/>
          <ac:picMkLst>
            <pc:docMk/>
            <pc:sldMk cId="2748712550" sldId="637"/>
            <ac:picMk id="12" creationId="{83DA3002-9C1C-FF5A-5A1A-C39BB0AA83B2}"/>
          </ac:picMkLst>
        </pc:picChg>
        <pc:picChg chg="del">
          <ac:chgData name="Richard Chalk" userId="287f8aa4f4de1d19" providerId="LiveId" clId="{55E7E3B9-B10D-4359-B24D-A161F0BE15F2}" dt="2024-02-20T05:41:41.667" v="1394" actId="478"/>
          <ac:picMkLst>
            <pc:docMk/>
            <pc:sldMk cId="2748712550" sldId="637"/>
            <ac:picMk id="3074" creationId="{E7FD4AD1-1656-36FD-29F5-8D91417D1411}"/>
          </ac:picMkLst>
        </pc:picChg>
        <pc:picChg chg="del">
          <ac:chgData name="Richard Chalk" userId="287f8aa4f4de1d19" providerId="LiveId" clId="{55E7E3B9-B10D-4359-B24D-A161F0BE15F2}" dt="2024-02-20T05:41:41.667" v="1394" actId="478"/>
          <ac:picMkLst>
            <pc:docMk/>
            <pc:sldMk cId="2748712550" sldId="637"/>
            <ac:picMk id="3076" creationId="{3297378E-85ED-D40A-7943-F79C25CA1060}"/>
          </ac:picMkLst>
        </pc:picChg>
      </pc:sldChg>
      <pc:sldChg chg="addSp delSp modSp add mod">
        <pc:chgData name="Richard Chalk" userId="287f8aa4f4de1d19" providerId="LiveId" clId="{55E7E3B9-B10D-4359-B24D-A161F0BE15F2}" dt="2024-02-20T06:01:35.516" v="2227" actId="14100"/>
        <pc:sldMkLst>
          <pc:docMk/>
          <pc:sldMk cId="1488974394" sldId="638"/>
        </pc:sldMkLst>
        <pc:spChg chg="mod">
          <ac:chgData name="Richard Chalk" userId="287f8aa4f4de1d19" providerId="LiveId" clId="{55E7E3B9-B10D-4359-B24D-A161F0BE15F2}" dt="2024-02-20T05:52:01.277" v="1998" actId="113"/>
          <ac:spMkLst>
            <pc:docMk/>
            <pc:sldMk cId="1488974394" sldId="638"/>
            <ac:spMk id="2" creationId="{F9E6E77C-C2CC-8B32-331F-C7419ECBFB0C}"/>
          </ac:spMkLst>
        </pc:spChg>
        <pc:spChg chg="del">
          <ac:chgData name="Richard Chalk" userId="287f8aa4f4de1d19" providerId="LiveId" clId="{55E7E3B9-B10D-4359-B24D-A161F0BE15F2}" dt="2024-02-20T05:47:02.113" v="1888" actId="478"/>
          <ac:spMkLst>
            <pc:docMk/>
            <pc:sldMk cId="1488974394" sldId="638"/>
            <ac:spMk id="11" creationId="{18ED7244-B7A5-1633-48A1-D74C241ACB97}"/>
          </ac:spMkLst>
        </pc:spChg>
        <pc:spChg chg="add mod">
          <ac:chgData name="Richard Chalk" userId="287f8aa4f4de1d19" providerId="LiveId" clId="{55E7E3B9-B10D-4359-B24D-A161F0BE15F2}" dt="2024-02-20T06:01:00.989" v="2223" actId="207"/>
          <ac:spMkLst>
            <pc:docMk/>
            <pc:sldMk cId="1488974394" sldId="638"/>
            <ac:spMk id="15" creationId="{FBA2D00A-4A9C-5E1F-2CA8-AC3622673D55}"/>
          </ac:spMkLst>
        </pc:spChg>
        <pc:picChg chg="del">
          <ac:chgData name="Richard Chalk" userId="287f8aa4f4de1d19" providerId="LiveId" clId="{55E7E3B9-B10D-4359-B24D-A161F0BE15F2}" dt="2024-02-20T05:47:17.997" v="1892" actId="478"/>
          <ac:picMkLst>
            <pc:docMk/>
            <pc:sldMk cId="1488974394" sldId="638"/>
            <ac:picMk id="9" creationId="{D5C11584-F5A1-962F-F059-BAC316B12DD7}"/>
          </ac:picMkLst>
        </pc:picChg>
        <pc:picChg chg="del">
          <ac:chgData name="Richard Chalk" userId="287f8aa4f4de1d19" providerId="LiveId" clId="{55E7E3B9-B10D-4359-B24D-A161F0BE15F2}" dt="2024-02-20T05:46:59.542" v="1887" actId="478"/>
          <ac:picMkLst>
            <pc:docMk/>
            <pc:sldMk cId="1488974394" sldId="638"/>
            <ac:picMk id="10" creationId="{F05B4B04-1082-FD74-993F-E57F076DC424}"/>
          </ac:picMkLst>
        </pc:picChg>
        <pc:picChg chg="del">
          <ac:chgData name="Richard Chalk" userId="287f8aa4f4de1d19" providerId="LiveId" clId="{55E7E3B9-B10D-4359-B24D-A161F0BE15F2}" dt="2024-02-20T05:47:04.919" v="1889" actId="478"/>
          <ac:picMkLst>
            <pc:docMk/>
            <pc:sldMk cId="1488974394" sldId="638"/>
            <ac:picMk id="12" creationId="{F73B8571-53FE-C040-01B7-6A4DABC063CD}"/>
          </ac:picMkLst>
        </pc:picChg>
        <pc:picChg chg="add mod">
          <ac:chgData name="Richard Chalk" userId="287f8aa4f4de1d19" providerId="LiveId" clId="{55E7E3B9-B10D-4359-B24D-A161F0BE15F2}" dt="2024-02-20T05:47:10.341" v="1891" actId="1076"/>
          <ac:picMkLst>
            <pc:docMk/>
            <pc:sldMk cId="1488974394" sldId="638"/>
            <ac:picMk id="13" creationId="{9311B804-F217-B58C-B7E7-11C90EBBA301}"/>
          </ac:picMkLst>
        </pc:picChg>
        <pc:picChg chg="add mod">
          <ac:chgData name="Richard Chalk" userId="287f8aa4f4de1d19" providerId="LiveId" clId="{55E7E3B9-B10D-4359-B24D-A161F0BE15F2}" dt="2024-02-20T05:48:19.712" v="1995" actId="1038"/>
          <ac:picMkLst>
            <pc:docMk/>
            <pc:sldMk cId="1488974394" sldId="638"/>
            <ac:picMk id="14" creationId="{2FB58793-9E54-A29A-A3D9-5376F0905F29}"/>
          </ac:picMkLst>
        </pc:picChg>
        <pc:picChg chg="add mod">
          <ac:chgData name="Richard Chalk" userId="287f8aa4f4de1d19" providerId="LiveId" clId="{55E7E3B9-B10D-4359-B24D-A161F0BE15F2}" dt="2024-02-20T05:52:52.855" v="2106" actId="1036"/>
          <ac:picMkLst>
            <pc:docMk/>
            <pc:sldMk cId="1488974394" sldId="638"/>
            <ac:picMk id="16" creationId="{4B0B640A-964B-8A7C-33A9-F05B4D60EEA0}"/>
          </ac:picMkLst>
        </pc:picChg>
        <pc:picChg chg="add del mod">
          <ac:chgData name="Richard Chalk" userId="287f8aa4f4de1d19" providerId="LiveId" clId="{55E7E3B9-B10D-4359-B24D-A161F0BE15F2}" dt="2024-02-20T05:53:44.673" v="2112" actId="478"/>
          <ac:picMkLst>
            <pc:docMk/>
            <pc:sldMk cId="1488974394" sldId="638"/>
            <ac:picMk id="18" creationId="{DDEF0828-CB17-E83B-27E6-886ED064B436}"/>
          </ac:picMkLst>
        </pc:picChg>
        <pc:picChg chg="add mod">
          <ac:chgData name="Richard Chalk" userId="287f8aa4f4de1d19" providerId="LiveId" clId="{55E7E3B9-B10D-4359-B24D-A161F0BE15F2}" dt="2024-02-20T05:54:46.208" v="2122" actId="1076"/>
          <ac:picMkLst>
            <pc:docMk/>
            <pc:sldMk cId="1488974394" sldId="638"/>
            <ac:picMk id="19" creationId="{9D1B0FA7-1136-C44F-1014-9AE2D3B789BB}"/>
          </ac:picMkLst>
        </pc:picChg>
        <pc:picChg chg="add mod">
          <ac:chgData name="Richard Chalk" userId="287f8aa4f4de1d19" providerId="LiveId" clId="{55E7E3B9-B10D-4359-B24D-A161F0BE15F2}" dt="2024-02-20T05:54:57.486" v="2124" actId="1076"/>
          <ac:picMkLst>
            <pc:docMk/>
            <pc:sldMk cId="1488974394" sldId="638"/>
            <ac:picMk id="20" creationId="{125591E7-3128-078F-346C-6CBBD97FAAC9}"/>
          </ac:picMkLst>
        </pc:picChg>
        <pc:picChg chg="add mod">
          <ac:chgData name="Richard Chalk" userId="287f8aa4f4de1d19" providerId="LiveId" clId="{55E7E3B9-B10D-4359-B24D-A161F0BE15F2}" dt="2024-02-20T05:55:03.879" v="2128" actId="1076"/>
          <ac:picMkLst>
            <pc:docMk/>
            <pc:sldMk cId="1488974394" sldId="638"/>
            <ac:picMk id="21" creationId="{F7C541CB-6470-4806-9026-9530925C23E9}"/>
          </ac:picMkLst>
        </pc:picChg>
        <pc:picChg chg="add mod">
          <ac:chgData name="Richard Chalk" userId="287f8aa4f4de1d19" providerId="LiveId" clId="{55E7E3B9-B10D-4359-B24D-A161F0BE15F2}" dt="2024-02-20T05:55:07.747" v="2130" actId="1076"/>
          <ac:picMkLst>
            <pc:docMk/>
            <pc:sldMk cId="1488974394" sldId="638"/>
            <ac:picMk id="22" creationId="{7FBF598E-D450-73AA-7957-9148299B2FAC}"/>
          </ac:picMkLst>
        </pc:picChg>
        <pc:picChg chg="add mod">
          <ac:chgData name="Richard Chalk" userId="287f8aa4f4de1d19" providerId="LiveId" clId="{55E7E3B9-B10D-4359-B24D-A161F0BE15F2}" dt="2024-02-20T05:55:19.858" v="2135" actId="1035"/>
          <ac:picMkLst>
            <pc:docMk/>
            <pc:sldMk cId="1488974394" sldId="638"/>
            <ac:picMk id="23" creationId="{F979A8E8-05CF-08D0-948C-2E2EF1F0577C}"/>
          </ac:picMkLst>
        </pc:picChg>
        <pc:picChg chg="add mod">
          <ac:chgData name="Richard Chalk" userId="287f8aa4f4de1d19" providerId="LiveId" clId="{55E7E3B9-B10D-4359-B24D-A161F0BE15F2}" dt="2024-02-20T05:55:30.312" v="2137" actId="1076"/>
          <ac:picMkLst>
            <pc:docMk/>
            <pc:sldMk cId="1488974394" sldId="638"/>
            <ac:picMk id="24" creationId="{0CDEF3A9-9D81-2D3C-530E-88B901E2BD3A}"/>
          </ac:picMkLst>
        </pc:picChg>
        <pc:picChg chg="add del">
          <ac:chgData name="Richard Chalk" userId="287f8aa4f4de1d19" providerId="LiveId" clId="{55E7E3B9-B10D-4359-B24D-A161F0BE15F2}" dt="2024-02-20T05:53:33.908" v="2108" actId="478"/>
          <ac:picMkLst>
            <pc:docMk/>
            <pc:sldMk cId="1488974394" sldId="638"/>
            <ac:picMk id="4098" creationId="{3ED4A2F3-7598-C844-5429-6C747FC7EEF2}"/>
          </ac:picMkLst>
        </pc:picChg>
        <pc:picChg chg="add del mod">
          <ac:chgData name="Richard Chalk" userId="287f8aa4f4de1d19" providerId="LiveId" clId="{55E7E3B9-B10D-4359-B24D-A161F0BE15F2}" dt="2024-02-20T05:53:55.646" v="2115" actId="478"/>
          <ac:picMkLst>
            <pc:docMk/>
            <pc:sldMk cId="1488974394" sldId="638"/>
            <ac:picMk id="4100" creationId="{EA338276-6DC0-BB00-1552-D6B58A2565DB}"/>
          </ac:picMkLst>
        </pc:picChg>
        <pc:picChg chg="add mod">
          <ac:chgData name="Richard Chalk" userId="287f8aa4f4de1d19" providerId="LiveId" clId="{55E7E3B9-B10D-4359-B24D-A161F0BE15F2}" dt="2024-02-20T05:54:16.619" v="2118" actId="1076"/>
          <ac:picMkLst>
            <pc:docMk/>
            <pc:sldMk cId="1488974394" sldId="638"/>
            <ac:picMk id="4102" creationId="{021E83DC-641B-E72A-EA6D-67F77594D5DE}"/>
          </ac:picMkLst>
        </pc:picChg>
        <pc:picChg chg="add mod">
          <ac:chgData name="Richard Chalk" userId="287f8aa4f4de1d19" providerId="LiveId" clId="{55E7E3B9-B10D-4359-B24D-A161F0BE15F2}" dt="2024-02-20T06:01:35.516" v="2227" actId="14100"/>
          <ac:picMkLst>
            <pc:docMk/>
            <pc:sldMk cId="1488974394" sldId="638"/>
            <ac:picMk id="4104" creationId="{ADF499F4-282D-A0CE-41C3-EBED8869C04A}"/>
          </ac:picMkLst>
        </pc:picChg>
      </pc:sldChg>
      <pc:sldChg chg="addSp delSp modSp add del mod">
        <pc:chgData name="Richard Chalk" userId="287f8aa4f4de1d19" providerId="LiveId" clId="{55E7E3B9-B10D-4359-B24D-A161F0BE15F2}" dt="2024-02-20T06:35:30.166" v="2463" actId="47"/>
        <pc:sldMkLst>
          <pc:docMk/>
          <pc:sldMk cId="1505702217" sldId="639"/>
        </pc:sldMkLst>
        <pc:spChg chg="mod">
          <ac:chgData name="Richard Chalk" userId="287f8aa4f4de1d19" providerId="LiveId" clId="{55E7E3B9-B10D-4359-B24D-A161F0BE15F2}" dt="2024-02-20T05:56:56.030" v="2175" actId="20577"/>
          <ac:spMkLst>
            <pc:docMk/>
            <pc:sldMk cId="1505702217" sldId="639"/>
            <ac:spMk id="7" creationId="{27282D8E-06B2-DB6C-8F67-A78B7027D39D}"/>
          </ac:spMkLst>
        </pc:spChg>
        <pc:spChg chg="add del">
          <ac:chgData name="Richard Chalk" userId="287f8aa4f4de1d19" providerId="LiveId" clId="{55E7E3B9-B10D-4359-B24D-A161F0BE15F2}" dt="2024-02-20T06:29:40.603" v="2230" actId="478"/>
          <ac:spMkLst>
            <pc:docMk/>
            <pc:sldMk cId="1505702217" sldId="639"/>
            <ac:spMk id="9" creationId="{98EB35EC-F996-A3CD-A8A5-A478A584C36B}"/>
          </ac:spMkLst>
        </pc:spChg>
      </pc:sldChg>
      <pc:sldChg chg="modSp add mod">
        <pc:chgData name="Richard Chalk" userId="287f8aa4f4de1d19" providerId="LiveId" clId="{55E7E3B9-B10D-4359-B24D-A161F0BE15F2}" dt="2024-02-20T05:56:39.232" v="2166" actId="20577"/>
        <pc:sldMkLst>
          <pc:docMk/>
          <pc:sldMk cId="2429607484" sldId="640"/>
        </pc:sldMkLst>
        <pc:spChg chg="mod">
          <ac:chgData name="Richard Chalk" userId="287f8aa4f4de1d19" providerId="LiveId" clId="{55E7E3B9-B10D-4359-B24D-A161F0BE15F2}" dt="2024-02-20T05:56:39.232" v="2166" actId="20577"/>
          <ac:spMkLst>
            <pc:docMk/>
            <pc:sldMk cId="2429607484" sldId="640"/>
            <ac:spMk id="118" creationId="{FBE14242-6703-C08D-028E-ECB22D280C64}"/>
          </ac:spMkLst>
        </pc:spChg>
      </pc:sldChg>
      <pc:sldChg chg="addSp delSp modSp add mod modNotesTx">
        <pc:chgData name="Richard Chalk" userId="287f8aa4f4de1d19" providerId="LiveId" clId="{55E7E3B9-B10D-4359-B24D-A161F0BE15F2}" dt="2024-02-20T08:33:06.547" v="2753" actId="207"/>
        <pc:sldMkLst>
          <pc:docMk/>
          <pc:sldMk cId="3377948885" sldId="641"/>
        </pc:sldMkLst>
        <pc:spChg chg="mod ord">
          <ac:chgData name="Richard Chalk" userId="287f8aa4f4de1d19" providerId="LiveId" clId="{55E7E3B9-B10D-4359-B24D-A161F0BE15F2}" dt="2024-02-20T08:33:06.547" v="2753" actId="207"/>
          <ac:spMkLst>
            <pc:docMk/>
            <pc:sldMk cId="3377948885" sldId="641"/>
            <ac:spMk id="2" creationId="{30C43EDF-A468-E736-4E52-87CD82ABBFB6}"/>
          </ac:spMkLst>
        </pc:spChg>
        <pc:spChg chg="mod">
          <ac:chgData name="Richard Chalk" userId="287f8aa4f4de1d19" providerId="LiveId" clId="{55E7E3B9-B10D-4359-B24D-A161F0BE15F2}" dt="2024-02-20T08:32:53.864" v="2752" actId="6549"/>
          <ac:spMkLst>
            <pc:docMk/>
            <pc:sldMk cId="3377948885" sldId="641"/>
            <ac:spMk id="7" creationId="{3834A8CF-E37B-946D-8812-B639C4526269}"/>
          </ac:spMkLst>
        </pc:spChg>
        <pc:spChg chg="del">
          <ac:chgData name="Richard Chalk" userId="287f8aa4f4de1d19" providerId="LiveId" clId="{55E7E3B9-B10D-4359-B24D-A161F0BE15F2}" dt="2024-02-20T06:36:59.865" v="2464" actId="478"/>
          <ac:spMkLst>
            <pc:docMk/>
            <pc:sldMk cId="3377948885" sldId="641"/>
            <ac:spMk id="9" creationId="{330A842F-A71C-537B-58A2-965B5A4D6E4D}"/>
          </ac:spMkLst>
        </pc:spChg>
        <pc:spChg chg="mod">
          <ac:chgData name="Richard Chalk" userId="287f8aa4f4de1d19" providerId="LiveId" clId="{55E7E3B9-B10D-4359-B24D-A161F0BE15F2}" dt="2024-02-20T08:26:29.332" v="2751" actId="207"/>
          <ac:spMkLst>
            <pc:docMk/>
            <pc:sldMk cId="3377948885" sldId="641"/>
            <ac:spMk id="11" creationId="{ADF08E06-2413-1733-A25F-D94758AED07A}"/>
          </ac:spMkLst>
        </pc:spChg>
        <pc:picChg chg="del">
          <ac:chgData name="Richard Chalk" userId="287f8aa4f4de1d19" providerId="LiveId" clId="{55E7E3B9-B10D-4359-B24D-A161F0BE15F2}" dt="2024-02-20T06:37:06.515" v="2466" actId="478"/>
          <ac:picMkLst>
            <pc:docMk/>
            <pc:sldMk cId="3377948885" sldId="641"/>
            <ac:picMk id="3" creationId="{AD821733-99F9-B925-AFA2-B164A59EE5D8}"/>
          </ac:picMkLst>
        </pc:picChg>
        <pc:picChg chg="del">
          <ac:chgData name="Richard Chalk" userId="287f8aa4f4de1d19" providerId="LiveId" clId="{55E7E3B9-B10D-4359-B24D-A161F0BE15F2}" dt="2024-02-20T06:38:37.906" v="2490" actId="478"/>
          <ac:picMkLst>
            <pc:docMk/>
            <pc:sldMk cId="3377948885" sldId="641"/>
            <ac:picMk id="12" creationId="{7F6B3D42-8232-2D23-573B-AAA2FD6EDAD6}"/>
          </ac:picMkLst>
        </pc:picChg>
        <pc:picChg chg="del">
          <ac:chgData name="Richard Chalk" userId="287f8aa4f4de1d19" providerId="LiveId" clId="{55E7E3B9-B10D-4359-B24D-A161F0BE15F2}" dt="2024-02-20T06:37:15.574" v="2470" actId="478"/>
          <ac:picMkLst>
            <pc:docMk/>
            <pc:sldMk cId="3377948885" sldId="641"/>
            <ac:picMk id="3074" creationId="{AAC8F524-979E-7031-FF41-AF5F481C8A55}"/>
          </ac:picMkLst>
        </pc:picChg>
        <pc:picChg chg="del">
          <ac:chgData name="Richard Chalk" userId="287f8aa4f4de1d19" providerId="LiveId" clId="{55E7E3B9-B10D-4359-B24D-A161F0BE15F2}" dt="2024-02-20T06:38:32.786" v="2488" actId="478"/>
          <ac:picMkLst>
            <pc:docMk/>
            <pc:sldMk cId="3377948885" sldId="641"/>
            <ac:picMk id="3076" creationId="{E05E12FB-EDC6-72C9-3CA7-338022D2C0F3}"/>
          </ac:picMkLst>
        </pc:picChg>
        <pc:picChg chg="add del">
          <ac:chgData name="Richard Chalk" userId="287f8aa4f4de1d19" providerId="LiveId" clId="{55E7E3B9-B10D-4359-B24D-A161F0BE15F2}" dt="2024-02-20T06:39:32.318" v="2502" actId="478"/>
          <ac:picMkLst>
            <pc:docMk/>
            <pc:sldMk cId="3377948885" sldId="641"/>
            <ac:picMk id="11266" creationId="{5D157290-7335-A5C0-ECD5-8005FC869C9D}"/>
          </ac:picMkLst>
        </pc:picChg>
        <pc:picChg chg="add mod">
          <ac:chgData name="Richard Chalk" userId="287f8aa4f4de1d19" providerId="LiveId" clId="{55E7E3B9-B10D-4359-B24D-A161F0BE15F2}" dt="2024-02-20T06:39:47.505" v="2512" actId="1076"/>
          <ac:picMkLst>
            <pc:docMk/>
            <pc:sldMk cId="3377948885" sldId="641"/>
            <ac:picMk id="11268" creationId="{95809487-8745-E7EA-FA65-F71161B55110}"/>
          </ac:picMkLst>
        </pc:picChg>
      </pc:sldChg>
      <pc:sldChg chg="modSp add del mod">
        <pc:chgData name="Richard Chalk" userId="287f8aa4f4de1d19" providerId="LiveId" clId="{55E7E3B9-B10D-4359-B24D-A161F0BE15F2}" dt="2024-02-21T05:35:45.718" v="3381" actId="47"/>
        <pc:sldMkLst>
          <pc:docMk/>
          <pc:sldMk cId="74805548" sldId="642"/>
        </pc:sldMkLst>
        <pc:spChg chg="mod">
          <ac:chgData name="Richard Chalk" userId="287f8aa4f4de1d19" providerId="LiveId" clId="{55E7E3B9-B10D-4359-B24D-A161F0BE15F2}" dt="2024-02-20T05:57:58.149" v="2187" actId="20577"/>
          <ac:spMkLst>
            <pc:docMk/>
            <pc:sldMk cId="74805548" sldId="642"/>
            <ac:spMk id="7" creationId="{B595B058-515D-6DCD-BE6F-3E909B0DAB03}"/>
          </ac:spMkLst>
        </pc:spChg>
      </pc:sldChg>
      <pc:sldChg chg="addSp delSp modSp add mod">
        <pc:chgData name="Richard Chalk" userId="287f8aa4f4de1d19" providerId="LiveId" clId="{55E7E3B9-B10D-4359-B24D-A161F0BE15F2}" dt="2024-02-21T05:51:44.354" v="3998" actId="1036"/>
        <pc:sldMkLst>
          <pc:docMk/>
          <pc:sldMk cId="1456782335" sldId="643"/>
        </pc:sldMkLst>
        <pc:spChg chg="mod ord">
          <ac:chgData name="Richard Chalk" userId="287f8aa4f4de1d19" providerId="LiveId" clId="{55E7E3B9-B10D-4359-B24D-A161F0BE15F2}" dt="2024-02-21T05:45:12.348" v="3630" actId="207"/>
          <ac:spMkLst>
            <pc:docMk/>
            <pc:sldMk cId="1456782335" sldId="643"/>
            <ac:spMk id="2" creationId="{37C85A76-2B36-92E0-4CD2-01D3D3CD242F}"/>
          </ac:spMkLst>
        </pc:spChg>
        <pc:spChg chg="mod">
          <ac:chgData name="Richard Chalk" userId="287f8aa4f4de1d19" providerId="LiveId" clId="{55E7E3B9-B10D-4359-B24D-A161F0BE15F2}" dt="2024-02-21T05:36:54.082" v="3396" actId="20577"/>
          <ac:spMkLst>
            <pc:docMk/>
            <pc:sldMk cId="1456782335" sldId="643"/>
            <ac:spMk id="7" creationId="{B582EB6A-FE48-D4C8-4E34-35423E37D405}"/>
          </ac:spMkLst>
        </pc:spChg>
        <pc:spChg chg="del">
          <ac:chgData name="Richard Chalk" userId="287f8aa4f4de1d19" providerId="LiveId" clId="{55E7E3B9-B10D-4359-B24D-A161F0BE15F2}" dt="2024-02-21T05:36:07.203" v="3382" actId="478"/>
          <ac:spMkLst>
            <pc:docMk/>
            <pc:sldMk cId="1456782335" sldId="643"/>
            <ac:spMk id="9" creationId="{4039BC8E-C348-86AD-5E68-129166D5E7AB}"/>
          </ac:spMkLst>
        </pc:spChg>
        <pc:spChg chg="mod">
          <ac:chgData name="Richard Chalk" userId="287f8aa4f4de1d19" providerId="LiveId" clId="{55E7E3B9-B10D-4359-B24D-A161F0BE15F2}" dt="2024-02-21T05:45:19.756" v="3631" actId="207"/>
          <ac:spMkLst>
            <pc:docMk/>
            <pc:sldMk cId="1456782335" sldId="643"/>
            <ac:spMk id="11" creationId="{73B217D2-5DEC-8AEB-B2F5-B91277DAAC70}"/>
          </ac:spMkLst>
        </pc:spChg>
        <pc:spChg chg="add mod">
          <ac:chgData name="Richard Chalk" userId="287f8aa4f4de1d19" providerId="LiveId" clId="{55E7E3B9-B10D-4359-B24D-A161F0BE15F2}" dt="2024-02-21T05:41:54.866" v="3538" actId="207"/>
          <ac:spMkLst>
            <pc:docMk/>
            <pc:sldMk cId="1456782335" sldId="643"/>
            <ac:spMk id="15" creationId="{9CD46EEA-2A29-A79C-F5CC-785449073190}"/>
          </ac:spMkLst>
        </pc:spChg>
        <pc:picChg chg="del">
          <ac:chgData name="Richard Chalk" userId="287f8aa4f4de1d19" providerId="LiveId" clId="{55E7E3B9-B10D-4359-B24D-A161F0BE15F2}" dt="2024-02-21T05:37:08.105" v="3403" actId="478"/>
          <ac:picMkLst>
            <pc:docMk/>
            <pc:sldMk cId="1456782335" sldId="643"/>
            <ac:picMk id="3" creationId="{DA838DFE-DAAF-7500-5BB4-F9FFC4E5458C}"/>
          </ac:picMkLst>
        </pc:picChg>
        <pc:picChg chg="add mod">
          <ac:chgData name="Richard Chalk" userId="287f8aa4f4de1d19" providerId="LiveId" clId="{55E7E3B9-B10D-4359-B24D-A161F0BE15F2}" dt="2024-02-21T05:37:26.993" v="3433" actId="1035"/>
          <ac:picMkLst>
            <pc:docMk/>
            <pc:sldMk cId="1456782335" sldId="643"/>
            <ac:picMk id="10" creationId="{BC9C434B-A267-478C-8534-CA8CDB7903E3}"/>
          </ac:picMkLst>
        </pc:picChg>
        <pc:picChg chg="del">
          <ac:chgData name="Richard Chalk" userId="287f8aa4f4de1d19" providerId="LiveId" clId="{55E7E3B9-B10D-4359-B24D-A161F0BE15F2}" dt="2024-02-21T05:37:07.266" v="3402" actId="478"/>
          <ac:picMkLst>
            <pc:docMk/>
            <pc:sldMk cId="1456782335" sldId="643"/>
            <ac:picMk id="12" creationId="{60C1731E-67EA-C8F6-0482-DF157BD688A4}"/>
          </ac:picMkLst>
        </pc:picChg>
        <pc:picChg chg="add mod">
          <ac:chgData name="Richard Chalk" userId="287f8aa4f4de1d19" providerId="LiveId" clId="{55E7E3B9-B10D-4359-B24D-A161F0BE15F2}" dt="2024-02-21T05:36:57.002" v="3398" actId="1037"/>
          <ac:picMkLst>
            <pc:docMk/>
            <pc:sldMk cId="1456782335" sldId="643"/>
            <ac:picMk id="13" creationId="{7E345BA0-9101-2E9A-EEB9-C594D4EF155C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16" creationId="{B5D17A7D-0E09-46B8-1C69-740D0C65828F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17" creationId="{F4DDD0DD-CDE4-5C69-A3BA-91AF350A79BC}"/>
          </ac:picMkLst>
        </pc:picChg>
        <pc:picChg chg="del">
          <ac:chgData name="Richard Chalk" userId="287f8aa4f4de1d19" providerId="LiveId" clId="{55E7E3B9-B10D-4359-B24D-A161F0BE15F2}" dt="2024-02-21T05:37:04.027" v="3400" actId="478"/>
          <ac:picMkLst>
            <pc:docMk/>
            <pc:sldMk cId="1456782335" sldId="643"/>
            <ac:picMk id="3074" creationId="{447D82C3-5F9F-24B3-1A46-E76BD14589C2}"/>
          </ac:picMkLst>
        </pc:picChg>
        <pc:picChg chg="del">
          <ac:chgData name="Richard Chalk" userId="287f8aa4f4de1d19" providerId="LiveId" clId="{55E7E3B9-B10D-4359-B24D-A161F0BE15F2}" dt="2024-02-21T05:37:06.199" v="3401" actId="478"/>
          <ac:picMkLst>
            <pc:docMk/>
            <pc:sldMk cId="1456782335" sldId="643"/>
            <ac:picMk id="3076" creationId="{CFCB72C1-6DAE-7E32-009D-27F01617BE2F}"/>
          </ac:picMkLst>
        </pc:picChg>
        <pc:picChg chg="add del mod">
          <ac:chgData name="Richard Chalk" userId="287f8aa4f4de1d19" providerId="LiveId" clId="{55E7E3B9-B10D-4359-B24D-A161F0BE15F2}" dt="2024-02-21T05:49:40.777" v="3726" actId="478"/>
          <ac:picMkLst>
            <pc:docMk/>
            <pc:sldMk cId="1456782335" sldId="643"/>
            <ac:picMk id="3078" creationId="{1170F0D2-DCFC-7491-A822-C32F69153723}"/>
          </ac:picMkLst>
        </pc:picChg>
        <pc:picChg chg="add mod">
          <ac:chgData name="Richard Chalk" userId="287f8aa4f4de1d19" providerId="LiveId" clId="{55E7E3B9-B10D-4359-B24D-A161F0BE15F2}" dt="2024-02-21T05:51:44.354" v="3998" actId="1036"/>
          <ac:picMkLst>
            <pc:docMk/>
            <pc:sldMk cId="1456782335" sldId="643"/>
            <ac:picMk id="3080" creationId="{C98CC9C9-A285-1E81-F235-86E8D1F93B13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2" creationId="{80758F7E-18E1-C1D2-659A-D25D4840CAB4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4" creationId="{76FF1863-427A-0F50-D339-8522F3A9A686}"/>
          </ac:picMkLst>
        </pc:picChg>
        <pc:picChg chg="add mod">
          <ac:chgData name="Richard Chalk" userId="287f8aa4f4de1d19" providerId="LiveId" clId="{55E7E3B9-B10D-4359-B24D-A161F0BE15F2}" dt="2024-02-21T05:51:39.147" v="3981" actId="1036"/>
          <ac:picMkLst>
            <pc:docMk/>
            <pc:sldMk cId="1456782335" sldId="643"/>
            <ac:picMk id="3086" creationId="{7BBBF6FC-92FF-4150-E77C-B56F6FACCB17}"/>
          </ac:picMkLst>
        </pc:picChg>
        <pc:cxnChg chg="mod">
          <ac:chgData name="Richard Chalk" userId="287f8aa4f4de1d19" providerId="LiveId" clId="{55E7E3B9-B10D-4359-B24D-A161F0BE15F2}" dt="2024-02-21T05:41:17.317" v="3514" actId="14100"/>
          <ac:cxnSpMkLst>
            <pc:docMk/>
            <pc:sldMk cId="1456782335" sldId="643"/>
            <ac:cxnSpMk id="4" creationId="{9547818F-5499-874C-7FB4-D2E4A79B3802}"/>
          </ac:cxnSpMkLst>
        </pc:cxnChg>
      </pc:sldChg>
      <pc:sldChg chg="addSp delSp modSp add del mod">
        <pc:chgData name="Richard Chalk" userId="287f8aa4f4de1d19" providerId="LiveId" clId="{55E7E3B9-B10D-4359-B24D-A161F0BE15F2}" dt="2024-02-21T05:54:59.089" v="4019" actId="47"/>
        <pc:sldMkLst>
          <pc:docMk/>
          <pc:sldMk cId="257715169" sldId="644"/>
        </pc:sldMkLst>
        <pc:spChg chg="ord">
          <ac:chgData name="Richard Chalk" userId="287f8aa4f4de1d19" providerId="LiveId" clId="{55E7E3B9-B10D-4359-B24D-A161F0BE15F2}" dt="2024-02-21T05:52:36.747" v="4005" actId="167"/>
          <ac:spMkLst>
            <pc:docMk/>
            <pc:sldMk cId="257715169" sldId="644"/>
            <ac:spMk id="2" creationId="{1604A4CF-5682-229E-8F07-52FA22EF4B25}"/>
          </ac:spMkLst>
        </pc:spChg>
        <pc:spChg chg="mod">
          <ac:chgData name="Richard Chalk" userId="287f8aa4f4de1d19" providerId="LiveId" clId="{55E7E3B9-B10D-4359-B24D-A161F0BE15F2}" dt="2024-02-20T05:59:03.425" v="2199" actId="20577"/>
          <ac:spMkLst>
            <pc:docMk/>
            <pc:sldMk cId="257715169" sldId="644"/>
            <ac:spMk id="7" creationId="{C14D0C5B-43E4-7E2E-98DD-BD6018A1BF00}"/>
          </ac:spMkLst>
        </pc:spChg>
        <pc:spChg chg="del">
          <ac:chgData name="Richard Chalk" userId="287f8aa4f4de1d19" providerId="LiveId" clId="{55E7E3B9-B10D-4359-B24D-A161F0BE15F2}" dt="2024-02-21T05:52:27.036" v="4004" actId="478"/>
          <ac:spMkLst>
            <pc:docMk/>
            <pc:sldMk cId="257715169" sldId="644"/>
            <ac:spMk id="9" creationId="{BC6AF828-C0B3-A32F-D7D8-79E972251573}"/>
          </ac:spMkLst>
        </pc:spChg>
        <pc:picChg chg="del">
          <ac:chgData name="Richard Chalk" userId="287f8aa4f4de1d19" providerId="LiveId" clId="{55E7E3B9-B10D-4359-B24D-A161F0BE15F2}" dt="2024-02-21T05:52:42.001" v="4009" actId="478"/>
          <ac:picMkLst>
            <pc:docMk/>
            <pc:sldMk cId="257715169" sldId="644"/>
            <ac:picMk id="3" creationId="{27799966-99CC-03CD-2C40-EAEB788BEC08}"/>
          </ac:picMkLst>
        </pc:picChg>
        <pc:picChg chg="add mod">
          <ac:chgData name="Richard Chalk" userId="287f8aa4f4de1d19" providerId="LiveId" clId="{55E7E3B9-B10D-4359-B24D-A161F0BE15F2}" dt="2024-02-21T05:52:49.590" v="4011" actId="1076"/>
          <ac:picMkLst>
            <pc:docMk/>
            <pc:sldMk cId="257715169" sldId="644"/>
            <ac:picMk id="10" creationId="{590927B4-4AD7-30BA-C61E-AB965789AA59}"/>
          </ac:picMkLst>
        </pc:picChg>
        <pc:picChg chg="del">
          <ac:chgData name="Richard Chalk" userId="287f8aa4f4de1d19" providerId="LiveId" clId="{55E7E3B9-B10D-4359-B24D-A161F0BE15F2}" dt="2024-02-21T05:52:40.805" v="4008" actId="478"/>
          <ac:picMkLst>
            <pc:docMk/>
            <pc:sldMk cId="257715169" sldId="644"/>
            <ac:picMk id="12" creationId="{8151E29A-A48F-D2D7-BA63-471507107CFD}"/>
          </ac:picMkLst>
        </pc:picChg>
        <pc:picChg chg="del">
          <ac:chgData name="Richard Chalk" userId="287f8aa4f4de1d19" providerId="LiveId" clId="{55E7E3B9-B10D-4359-B24D-A161F0BE15F2}" dt="2024-02-21T05:52:37.926" v="4006" actId="478"/>
          <ac:picMkLst>
            <pc:docMk/>
            <pc:sldMk cId="257715169" sldId="644"/>
            <ac:picMk id="3074" creationId="{8D59AACC-6E89-F44D-4581-7BD2A0B9A2C4}"/>
          </ac:picMkLst>
        </pc:picChg>
        <pc:picChg chg="del">
          <ac:chgData name="Richard Chalk" userId="287f8aa4f4de1d19" providerId="LiveId" clId="{55E7E3B9-B10D-4359-B24D-A161F0BE15F2}" dt="2024-02-21T05:52:39.858" v="4007" actId="478"/>
          <ac:picMkLst>
            <pc:docMk/>
            <pc:sldMk cId="257715169" sldId="644"/>
            <ac:picMk id="3076" creationId="{779FC8A4-2285-3A03-81C3-3149B30BE887}"/>
          </ac:picMkLst>
        </pc:picChg>
      </pc:sldChg>
      <pc:sldChg chg="addSp delSp modSp add mod modNotesTx">
        <pc:chgData name="Richard Chalk" userId="287f8aa4f4de1d19" providerId="LiveId" clId="{55E7E3B9-B10D-4359-B24D-A161F0BE15F2}" dt="2024-02-22T18:46:37.546" v="8147" actId="1037"/>
        <pc:sldMkLst>
          <pc:docMk/>
          <pc:sldMk cId="950277813" sldId="645"/>
        </pc:sldMkLst>
        <pc:spChg chg="mod">
          <ac:chgData name="Richard Chalk" userId="287f8aa4f4de1d19" providerId="LiveId" clId="{55E7E3B9-B10D-4359-B24D-A161F0BE15F2}" dt="2024-02-22T18:40:44.034" v="8012" actId="113"/>
          <ac:spMkLst>
            <pc:docMk/>
            <pc:sldMk cId="950277813" sldId="645"/>
            <ac:spMk id="2" creationId="{2CED0939-2445-F1A3-21AE-0A535344DD5D}"/>
          </ac:spMkLst>
        </pc:spChg>
        <pc:spChg chg="del mod">
          <ac:chgData name="Richard Chalk" userId="287f8aa4f4de1d19" providerId="LiveId" clId="{55E7E3B9-B10D-4359-B24D-A161F0BE15F2}" dt="2024-02-22T12:27:15.860" v="7089" actId="478"/>
          <ac:spMkLst>
            <pc:docMk/>
            <pc:sldMk cId="950277813" sldId="645"/>
            <ac:spMk id="7" creationId="{EBD62573-4B50-EAD6-8C7E-C3AE6A9F45B4}"/>
          </ac:spMkLst>
        </pc:spChg>
        <pc:spChg chg="add del mod">
          <ac:chgData name="Richard Chalk" userId="287f8aa4f4de1d19" providerId="LiveId" clId="{55E7E3B9-B10D-4359-B24D-A161F0BE15F2}" dt="2024-02-22T12:25:32.576" v="7065" actId="478"/>
          <ac:spMkLst>
            <pc:docMk/>
            <pc:sldMk cId="950277813" sldId="645"/>
            <ac:spMk id="8" creationId="{AA40C333-5B8D-46B2-5DB8-2053AA77B19A}"/>
          </ac:spMkLst>
        </pc:spChg>
        <pc:spChg chg="del">
          <ac:chgData name="Richard Chalk" userId="287f8aa4f4de1d19" providerId="LiveId" clId="{55E7E3B9-B10D-4359-B24D-A161F0BE15F2}" dt="2024-02-22T12:26:43.588" v="7087" actId="478"/>
          <ac:spMkLst>
            <pc:docMk/>
            <pc:sldMk cId="950277813" sldId="645"/>
            <ac:spMk id="12" creationId="{0F47BC57-5C51-0D45-F0AF-DF977E1D8B04}"/>
          </ac:spMkLst>
        </pc:spChg>
        <pc:spChg chg="add mod">
          <ac:chgData name="Richard Chalk" userId="287f8aa4f4de1d19" providerId="LiveId" clId="{55E7E3B9-B10D-4359-B24D-A161F0BE15F2}" dt="2024-02-22T18:46:37.546" v="8147" actId="1037"/>
          <ac:spMkLst>
            <pc:docMk/>
            <pc:sldMk cId="950277813" sldId="645"/>
            <ac:spMk id="16" creationId="{507376B2-5672-0D42-A50F-3B901BE0B058}"/>
          </ac:spMkLst>
        </pc:spChg>
        <pc:spChg chg="add mod">
          <ac:chgData name="Richard Chalk" userId="287f8aa4f4de1d19" providerId="LiveId" clId="{55E7E3B9-B10D-4359-B24D-A161F0BE15F2}" dt="2024-02-22T18:46:02.954" v="8081" actId="1038"/>
          <ac:spMkLst>
            <pc:docMk/>
            <pc:sldMk cId="950277813" sldId="645"/>
            <ac:spMk id="17" creationId="{112D5327-70BF-D5C3-9F34-25C7AEA12661}"/>
          </ac:spMkLst>
        </pc:spChg>
        <pc:spChg chg="add del mod">
          <ac:chgData name="Richard Chalk" userId="287f8aa4f4de1d19" providerId="LiveId" clId="{55E7E3B9-B10D-4359-B24D-A161F0BE15F2}" dt="2024-02-22T18:46:05.441" v="8082" actId="478"/>
          <ac:spMkLst>
            <pc:docMk/>
            <pc:sldMk cId="950277813" sldId="645"/>
            <ac:spMk id="20" creationId="{0105D28C-8D62-C9EB-8DFE-9753F1405E1C}"/>
          </ac:spMkLst>
        </pc:spChg>
        <pc:spChg chg="add mod">
          <ac:chgData name="Richard Chalk" userId="287f8aa4f4de1d19" providerId="LiveId" clId="{55E7E3B9-B10D-4359-B24D-A161F0BE15F2}" dt="2024-02-22T18:45:56.392" v="8068" actId="1038"/>
          <ac:spMkLst>
            <pc:docMk/>
            <pc:sldMk cId="950277813" sldId="645"/>
            <ac:spMk id="21" creationId="{66E41BB6-E4C7-0347-7875-4A68F538D1D7}"/>
          </ac:spMkLst>
        </pc:spChg>
        <pc:spChg chg="add mod">
          <ac:chgData name="Richard Chalk" userId="287f8aa4f4de1d19" providerId="LiveId" clId="{55E7E3B9-B10D-4359-B24D-A161F0BE15F2}" dt="2024-02-22T18:46:23.214" v="8101" actId="1037"/>
          <ac:spMkLst>
            <pc:docMk/>
            <pc:sldMk cId="950277813" sldId="645"/>
            <ac:spMk id="22" creationId="{3CFD561E-2EE8-D036-F018-6C43A158A76E}"/>
          </ac:spMkLst>
        </pc:spChg>
        <pc:picChg chg="del">
          <ac:chgData name="Richard Chalk" userId="287f8aa4f4de1d19" providerId="LiveId" clId="{55E7E3B9-B10D-4359-B24D-A161F0BE15F2}" dt="2024-02-22T12:26:46.411" v="7088" actId="478"/>
          <ac:picMkLst>
            <pc:docMk/>
            <pc:sldMk cId="950277813" sldId="645"/>
            <ac:picMk id="3" creationId="{A78A0620-E6F9-BC1A-F1E5-E0D0E7E2B772}"/>
          </ac:picMkLst>
        </pc:picChg>
        <pc:picChg chg="add mod">
          <ac:chgData name="Richard Chalk" userId="287f8aa4f4de1d19" providerId="LiveId" clId="{55E7E3B9-B10D-4359-B24D-A161F0BE15F2}" dt="2024-02-22T18:45:56.392" v="8068" actId="1038"/>
          <ac:picMkLst>
            <pc:docMk/>
            <pc:sldMk cId="950277813" sldId="645"/>
            <ac:picMk id="9" creationId="{B4942DED-FBFF-B291-23D2-CEE381903749}"/>
          </ac:picMkLst>
        </pc:picChg>
        <pc:picChg chg="mod">
          <ac:chgData name="Richard Chalk" userId="287f8aa4f4de1d19" providerId="LiveId" clId="{55E7E3B9-B10D-4359-B24D-A161F0BE15F2}" dt="2024-02-22T12:33:59.401" v="7731" actId="1076"/>
          <ac:picMkLst>
            <pc:docMk/>
            <pc:sldMk cId="950277813" sldId="645"/>
            <ac:picMk id="11" creationId="{21790CD6-316D-D2A2-3645-51BE3E024507}"/>
          </ac:picMkLst>
        </pc:picChg>
        <pc:picChg chg="add mod">
          <ac:chgData name="Richard Chalk" userId="287f8aa4f4de1d19" providerId="LiveId" clId="{55E7E3B9-B10D-4359-B24D-A161F0BE15F2}" dt="2024-02-22T12:27:20.523" v="7091" actId="1076"/>
          <ac:picMkLst>
            <pc:docMk/>
            <pc:sldMk cId="950277813" sldId="645"/>
            <ac:picMk id="13" creationId="{2E0DBDE3-BB4E-D163-4B00-37298F69907D}"/>
          </ac:picMkLst>
        </pc:picChg>
        <pc:picChg chg="add mod">
          <ac:chgData name="Richard Chalk" userId="287f8aa4f4de1d19" providerId="LiveId" clId="{55E7E3B9-B10D-4359-B24D-A161F0BE15F2}" dt="2024-02-22T12:29:47.701" v="7453"/>
          <ac:picMkLst>
            <pc:docMk/>
            <pc:sldMk cId="950277813" sldId="645"/>
            <ac:picMk id="14" creationId="{3913CFE0-9989-F361-A481-D52EEF0CF036}"/>
          </ac:picMkLst>
        </pc:picChg>
        <pc:picChg chg="add mod">
          <ac:chgData name="Richard Chalk" userId="287f8aa4f4de1d19" providerId="LiveId" clId="{55E7E3B9-B10D-4359-B24D-A161F0BE15F2}" dt="2024-02-22T18:46:37.546" v="8147" actId="1037"/>
          <ac:picMkLst>
            <pc:docMk/>
            <pc:sldMk cId="950277813" sldId="645"/>
            <ac:picMk id="18" creationId="{30E3170F-A6C0-650F-C719-063AAD5489EB}"/>
          </ac:picMkLst>
        </pc:picChg>
        <pc:picChg chg="add mod">
          <ac:chgData name="Richard Chalk" userId="287f8aa4f4de1d19" providerId="LiveId" clId="{55E7E3B9-B10D-4359-B24D-A161F0BE15F2}" dt="2024-02-22T12:34:33.582" v="7746" actId="1038"/>
          <ac:picMkLst>
            <pc:docMk/>
            <pc:sldMk cId="950277813" sldId="645"/>
            <ac:picMk id="19" creationId="{A71ED5A7-ACAD-3386-D641-0C280990ACBA}"/>
          </ac:picMkLst>
        </pc:picChg>
        <pc:picChg chg="add mod">
          <ac:chgData name="Richard Chalk" userId="287f8aa4f4de1d19" providerId="LiveId" clId="{55E7E3B9-B10D-4359-B24D-A161F0BE15F2}" dt="2024-02-22T12:26:40.284" v="7086" actId="1038"/>
          <ac:picMkLst>
            <pc:docMk/>
            <pc:sldMk cId="950277813" sldId="645"/>
            <ac:picMk id="2050" creationId="{DD000D22-E1ED-B111-6B85-82F8075CE953}"/>
          </ac:picMkLst>
        </pc:picChg>
        <pc:picChg chg="add del mod">
          <ac:chgData name="Richard Chalk" userId="287f8aa4f4de1d19" providerId="LiveId" clId="{55E7E3B9-B10D-4359-B24D-A161F0BE15F2}" dt="2024-02-22T12:32:33.616" v="7573" actId="478"/>
          <ac:picMkLst>
            <pc:docMk/>
            <pc:sldMk cId="950277813" sldId="645"/>
            <ac:picMk id="2052" creationId="{DAA73D62-B23B-DCFD-2E47-D64AA874F424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46" creationId="{E8467F65-5A75-AC94-9752-587D7A7F4816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48" creationId="{58864DC8-EDBB-83FB-5E13-28DFFCED493D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52" creationId="{6FD94AB1-8DA1-A380-8181-F7892E15942F}"/>
          </ac:picMkLst>
        </pc:picChg>
        <pc:picChg chg="del">
          <ac:chgData name="Richard Chalk" userId="287f8aa4f4de1d19" providerId="LiveId" clId="{55E7E3B9-B10D-4359-B24D-A161F0BE15F2}" dt="2024-02-22T12:25:46.879" v="7069" actId="478"/>
          <ac:picMkLst>
            <pc:docMk/>
            <pc:sldMk cId="950277813" sldId="645"/>
            <ac:picMk id="6158" creationId="{D0D0F5D9-E089-6829-6E34-488DAB23E6A0}"/>
          </ac:picMkLst>
        </pc:picChg>
      </pc:sldChg>
      <pc:sldChg chg="modSp add mod ord">
        <pc:chgData name="Richard Chalk" userId="287f8aa4f4de1d19" providerId="LiveId" clId="{55E7E3B9-B10D-4359-B24D-A161F0BE15F2}" dt="2024-02-21T05:54:49.766" v="4017" actId="20577"/>
        <pc:sldMkLst>
          <pc:docMk/>
          <pc:sldMk cId="1658202632" sldId="646"/>
        </pc:sldMkLst>
        <pc:spChg chg="mod">
          <ac:chgData name="Richard Chalk" userId="287f8aa4f4de1d19" providerId="LiveId" clId="{55E7E3B9-B10D-4359-B24D-A161F0BE15F2}" dt="2024-02-21T05:54:49.766" v="4017" actId="20577"/>
          <ac:spMkLst>
            <pc:docMk/>
            <pc:sldMk cId="1658202632" sldId="646"/>
            <ac:spMk id="118" creationId="{F0D0A623-FC3A-3C61-0341-33A1C44B66EF}"/>
          </ac:spMkLst>
        </pc:spChg>
      </pc:sldChg>
      <pc:sldChg chg="addSp delSp modSp add mod modNotesTx">
        <pc:chgData name="Richard Chalk" userId="287f8aa4f4de1d19" providerId="LiveId" clId="{55E7E3B9-B10D-4359-B24D-A161F0BE15F2}" dt="2024-02-22T12:34:55.329" v="7795" actId="6549"/>
        <pc:sldMkLst>
          <pc:docMk/>
          <pc:sldMk cId="1136056112" sldId="647"/>
        </pc:sldMkLst>
        <pc:spChg chg="del">
          <ac:chgData name="Richard Chalk" userId="287f8aa4f4de1d19" providerId="LiveId" clId="{55E7E3B9-B10D-4359-B24D-A161F0BE15F2}" dt="2024-02-21T19:53:42.393" v="5908" actId="478"/>
          <ac:spMkLst>
            <pc:docMk/>
            <pc:sldMk cId="1136056112" sldId="647"/>
            <ac:spMk id="9" creationId="{4711E27A-9FED-009E-19F3-DA48C19A4FFF}"/>
          </ac:spMkLst>
        </pc:spChg>
        <pc:spChg chg="del">
          <ac:chgData name="Richard Chalk" userId="287f8aa4f4de1d19" providerId="LiveId" clId="{55E7E3B9-B10D-4359-B24D-A161F0BE15F2}" dt="2024-02-21T19:53:42.393" v="5908" actId="478"/>
          <ac:spMkLst>
            <pc:docMk/>
            <pc:sldMk cId="1136056112" sldId="647"/>
            <ac:spMk id="11" creationId="{9A182F15-CB8F-57C7-88FE-DB9C539B1001}"/>
          </ac:spMkLst>
        </pc:spChg>
        <pc:spChg chg="del">
          <ac:chgData name="Richard Chalk" userId="287f8aa4f4de1d19" providerId="LiveId" clId="{55E7E3B9-B10D-4359-B24D-A161F0BE15F2}" dt="2024-02-21T19:53:44.543" v="5909" actId="478"/>
          <ac:spMkLst>
            <pc:docMk/>
            <pc:sldMk cId="1136056112" sldId="647"/>
            <ac:spMk id="12" creationId="{9BD21671-9A14-85BB-4CC7-9FE96B661AE5}"/>
          </ac:spMkLst>
        </pc:spChg>
        <pc:spChg chg="add del mod">
          <ac:chgData name="Richard Chalk" userId="287f8aa4f4de1d19" providerId="LiveId" clId="{55E7E3B9-B10D-4359-B24D-A161F0BE15F2}" dt="2024-02-21T19:49:44.589" v="5773" actId="478"/>
          <ac:spMkLst>
            <pc:docMk/>
            <pc:sldMk cId="1136056112" sldId="647"/>
            <ac:spMk id="13" creationId="{980CEB1A-7C5B-002F-1050-2C80D421E360}"/>
          </ac:spMkLst>
        </pc:spChg>
        <pc:spChg chg="del">
          <ac:chgData name="Richard Chalk" userId="287f8aa4f4de1d19" providerId="LiveId" clId="{55E7E3B9-B10D-4359-B24D-A161F0BE15F2}" dt="2024-02-21T19:53:48.339" v="5911" actId="478"/>
          <ac:spMkLst>
            <pc:docMk/>
            <pc:sldMk cId="1136056112" sldId="647"/>
            <ac:spMk id="14" creationId="{49FB1A69-132E-04ED-9A7F-0C8518C18331}"/>
          </ac:spMkLst>
        </pc:spChg>
        <pc:spChg chg="mod">
          <ac:chgData name="Richard Chalk" userId="287f8aa4f4de1d19" providerId="LiveId" clId="{55E7E3B9-B10D-4359-B24D-A161F0BE15F2}" dt="2024-02-20T05:59:48.642" v="2209" actId="6549"/>
          <ac:spMkLst>
            <pc:docMk/>
            <pc:sldMk cId="1136056112" sldId="647"/>
            <ac:spMk id="152" creationId="{00000000-0000-0000-0000-000000000000}"/>
          </ac:spMkLst>
        </pc:spChg>
        <pc:spChg chg="mod">
          <ac:chgData name="Richard Chalk" userId="287f8aa4f4de1d19" providerId="LiveId" clId="{55E7E3B9-B10D-4359-B24D-A161F0BE15F2}" dt="2024-02-22T06:05:34.890" v="6870" actId="207"/>
          <ac:spMkLst>
            <pc:docMk/>
            <pc:sldMk cId="1136056112" sldId="647"/>
            <ac:spMk id="159" creationId="{00000000-0000-0000-0000-000000000000}"/>
          </ac:spMkLst>
        </pc:spChg>
        <pc:grpChg chg="del">
          <ac:chgData name="Richard Chalk" userId="287f8aa4f4de1d19" providerId="LiveId" clId="{55E7E3B9-B10D-4359-B24D-A161F0BE15F2}" dt="2024-02-21T19:53:46.723" v="5910" actId="478"/>
          <ac:grpSpMkLst>
            <pc:docMk/>
            <pc:sldMk cId="1136056112" sldId="647"/>
            <ac:grpSpMk id="6" creationId="{7308CB4A-F4E5-69D5-DEB8-062FCE06CE10}"/>
          </ac:grpSpMkLst>
        </pc:grpChg>
        <pc:picChg chg="del">
          <ac:chgData name="Richard Chalk" userId="287f8aa4f4de1d19" providerId="LiveId" clId="{55E7E3B9-B10D-4359-B24D-A161F0BE15F2}" dt="2024-02-21T19:53:46.723" v="5910" actId="478"/>
          <ac:picMkLst>
            <pc:docMk/>
            <pc:sldMk cId="1136056112" sldId="647"/>
            <ac:picMk id="2" creationId="{C91A7F54-BEB5-7C16-669C-4848CEA05DCF}"/>
          </ac:picMkLst>
        </pc:picChg>
        <pc:picChg chg="del">
          <ac:chgData name="Richard Chalk" userId="287f8aa4f4de1d19" providerId="LiveId" clId="{55E7E3B9-B10D-4359-B24D-A161F0BE15F2}" dt="2024-02-21T19:53:46.723" v="5910" actId="478"/>
          <ac:picMkLst>
            <pc:docMk/>
            <pc:sldMk cId="1136056112" sldId="647"/>
            <ac:picMk id="5" creationId="{CDEC0F47-627B-CBCC-7804-83056BC102FD}"/>
          </ac:picMkLst>
        </pc:picChg>
        <pc:picChg chg="del">
          <ac:chgData name="Richard Chalk" userId="287f8aa4f4de1d19" providerId="LiveId" clId="{55E7E3B9-B10D-4359-B24D-A161F0BE15F2}" dt="2024-02-21T19:53:42.393" v="5908" actId="478"/>
          <ac:picMkLst>
            <pc:docMk/>
            <pc:sldMk cId="1136056112" sldId="647"/>
            <ac:picMk id="10" creationId="{C59F8F17-0478-EA1B-85F6-0876915872FD}"/>
          </ac:picMkLst>
        </pc:picChg>
        <pc:picChg chg="del">
          <ac:chgData name="Richard Chalk" userId="287f8aa4f4de1d19" providerId="LiveId" clId="{55E7E3B9-B10D-4359-B24D-A161F0BE15F2}" dt="2024-02-21T19:53:44.543" v="5909" actId="478"/>
          <ac:picMkLst>
            <pc:docMk/>
            <pc:sldMk cId="1136056112" sldId="647"/>
            <ac:picMk id="15" creationId="{47B0B4BC-9807-8284-C3E4-59206DC7E932}"/>
          </ac:picMkLst>
        </pc:picChg>
        <pc:picChg chg="add mod">
          <ac:chgData name="Richard Chalk" userId="287f8aa4f4de1d19" providerId="LiveId" clId="{55E7E3B9-B10D-4359-B24D-A161F0BE15F2}" dt="2024-02-21T19:53:52.651" v="5912"/>
          <ac:picMkLst>
            <pc:docMk/>
            <pc:sldMk cId="1136056112" sldId="647"/>
            <ac:picMk id="16" creationId="{245D57BB-A2B8-BB6C-275E-2F3D40B1C2C9}"/>
          </ac:picMkLst>
        </pc:picChg>
        <pc:picChg chg="add mod">
          <ac:chgData name="Richard Chalk" userId="287f8aa4f4de1d19" providerId="LiveId" clId="{55E7E3B9-B10D-4359-B24D-A161F0BE15F2}" dt="2024-02-21T19:54:03.563" v="5915" actId="1076"/>
          <ac:picMkLst>
            <pc:docMk/>
            <pc:sldMk cId="1136056112" sldId="647"/>
            <ac:picMk id="17" creationId="{DAC214C0-14A5-A66D-5A27-738CE3E0F64B}"/>
          </ac:picMkLst>
        </pc:picChg>
        <pc:picChg chg="add mod">
          <ac:chgData name="Richard Chalk" userId="287f8aa4f4de1d19" providerId="LiveId" clId="{55E7E3B9-B10D-4359-B24D-A161F0BE15F2}" dt="2024-02-22T05:36:48.630" v="6663" actId="1037"/>
          <ac:picMkLst>
            <pc:docMk/>
            <pc:sldMk cId="1136056112" sldId="647"/>
            <ac:picMk id="18" creationId="{CE197BBD-7001-16C7-1A0A-B88E8E2F69B7}"/>
          </ac:picMkLst>
        </pc:picChg>
        <pc:picChg chg="add mod">
          <ac:chgData name="Richard Chalk" userId="287f8aa4f4de1d19" providerId="LiveId" clId="{55E7E3B9-B10D-4359-B24D-A161F0BE15F2}" dt="2024-02-22T05:36:57.851" v="6686" actId="1038"/>
          <ac:picMkLst>
            <pc:docMk/>
            <pc:sldMk cId="1136056112" sldId="647"/>
            <ac:picMk id="19" creationId="{CA9DAC44-1608-BB3F-1A5B-70FADF3B99E5}"/>
          </ac:picMkLst>
        </pc:picChg>
        <pc:picChg chg="add mod">
          <ac:chgData name="Richard Chalk" userId="287f8aa4f4de1d19" providerId="LiveId" clId="{55E7E3B9-B10D-4359-B24D-A161F0BE15F2}" dt="2024-02-22T05:36:54.725" v="6671" actId="1035"/>
          <ac:picMkLst>
            <pc:docMk/>
            <pc:sldMk cId="1136056112" sldId="647"/>
            <ac:picMk id="20" creationId="{7B4CAA6B-6B82-16D9-1789-79644E96CA55}"/>
          </ac:picMkLst>
        </pc:picChg>
      </pc:sldChg>
      <pc:sldChg chg="addSp delSp modSp add mod">
        <pc:chgData name="Richard Chalk" userId="287f8aa4f4de1d19" providerId="LiveId" clId="{55E7E3B9-B10D-4359-B24D-A161F0BE15F2}" dt="2024-02-20T06:34:46.798" v="2462" actId="1036"/>
        <pc:sldMkLst>
          <pc:docMk/>
          <pc:sldMk cId="1052996071" sldId="648"/>
        </pc:sldMkLst>
        <pc:spChg chg="mod">
          <ac:chgData name="Richard Chalk" userId="287f8aa4f4de1d19" providerId="LiveId" clId="{55E7E3B9-B10D-4359-B24D-A161F0BE15F2}" dt="2024-02-20T06:30:43.382" v="2290" actId="207"/>
          <ac:spMkLst>
            <pc:docMk/>
            <pc:sldMk cId="1052996071" sldId="648"/>
            <ac:spMk id="18" creationId="{6DBEF3BB-A85C-4D25-1DB4-7ED532B29640}"/>
          </ac:spMkLst>
        </pc:spChg>
        <pc:spChg chg="mod">
          <ac:chgData name="Richard Chalk" userId="287f8aa4f4de1d19" providerId="LiveId" clId="{55E7E3B9-B10D-4359-B24D-A161F0BE15F2}" dt="2024-02-20T06:31:59.944" v="2354" actId="1038"/>
          <ac:spMkLst>
            <pc:docMk/>
            <pc:sldMk cId="1052996071" sldId="648"/>
            <ac:spMk id="20" creationId="{B76427E2-DFEC-A3B3-BF87-E748D0717DF8}"/>
          </ac:spMkLst>
        </pc:spChg>
        <pc:spChg chg="mod">
          <ac:chgData name="Richard Chalk" userId="287f8aa4f4de1d19" providerId="LiveId" clId="{55E7E3B9-B10D-4359-B24D-A161F0BE15F2}" dt="2024-02-20T06:32:46.268" v="2369" actId="207"/>
          <ac:spMkLst>
            <pc:docMk/>
            <pc:sldMk cId="1052996071" sldId="648"/>
            <ac:spMk id="658" creationId="{B91E8102-E629-43D9-9B47-F8BA69801370}"/>
          </ac:spMkLst>
        </pc:spChg>
        <pc:picChg chg="add mod">
          <ac:chgData name="Richard Chalk" userId="287f8aa4f4de1d19" providerId="LiveId" clId="{55E7E3B9-B10D-4359-B24D-A161F0BE15F2}" dt="2024-02-20T06:32:25.845" v="2367" actId="1035"/>
          <ac:picMkLst>
            <pc:docMk/>
            <pc:sldMk cId="1052996071" sldId="648"/>
            <ac:picMk id="10" creationId="{AAFBEFC7-E5DF-87B2-EB7F-85947D134D05}"/>
          </ac:picMkLst>
        </pc:picChg>
        <pc:picChg chg="del">
          <ac:chgData name="Richard Chalk" userId="287f8aa4f4de1d19" providerId="LiveId" clId="{55E7E3B9-B10D-4359-B24D-A161F0BE15F2}" dt="2024-02-20T06:31:14.194" v="2295" actId="478"/>
          <ac:picMkLst>
            <pc:docMk/>
            <pc:sldMk cId="1052996071" sldId="648"/>
            <ac:picMk id="12" creationId="{1B142F88-CC7E-F534-3F2A-50E2282F6CC2}"/>
          </ac:picMkLst>
        </pc:picChg>
        <pc:picChg chg="del">
          <ac:chgData name="Richard Chalk" userId="287f8aa4f4de1d19" providerId="LiveId" clId="{55E7E3B9-B10D-4359-B24D-A161F0BE15F2}" dt="2024-02-20T06:31:02.999" v="2292" actId="478"/>
          <ac:picMkLst>
            <pc:docMk/>
            <pc:sldMk cId="1052996071" sldId="648"/>
            <ac:picMk id="21" creationId="{4E59B3C4-F1C6-864F-5F71-A240F1D0A43E}"/>
          </ac:picMkLst>
        </pc:picChg>
        <pc:picChg chg="del">
          <ac:chgData name="Richard Chalk" userId="287f8aa4f4de1d19" providerId="LiveId" clId="{55E7E3B9-B10D-4359-B24D-A161F0BE15F2}" dt="2024-02-20T06:31:07.829" v="2293" actId="478"/>
          <ac:picMkLst>
            <pc:docMk/>
            <pc:sldMk cId="1052996071" sldId="648"/>
            <ac:picMk id="23" creationId="{8635B2B4-F02B-D148-1E6C-40213906DF08}"/>
          </ac:picMkLst>
        </pc:picChg>
        <pc:picChg chg="mod">
          <ac:chgData name="Richard Chalk" userId="287f8aa4f4de1d19" providerId="LiveId" clId="{55E7E3B9-B10D-4359-B24D-A161F0BE15F2}" dt="2024-02-20T06:31:59.944" v="2354" actId="1038"/>
          <ac:picMkLst>
            <pc:docMk/>
            <pc:sldMk cId="1052996071" sldId="648"/>
            <ac:picMk id="1028" creationId="{63E79A06-30D8-A852-59D5-F508D376D1C1}"/>
          </ac:picMkLst>
        </pc:picChg>
        <pc:cxnChg chg="mod">
          <ac:chgData name="Richard Chalk" userId="287f8aa4f4de1d19" providerId="LiveId" clId="{55E7E3B9-B10D-4359-B24D-A161F0BE15F2}" dt="2024-02-20T06:34:46.798" v="2462" actId="1036"/>
          <ac:cxnSpMkLst>
            <pc:docMk/>
            <pc:sldMk cId="1052996071" sldId="648"/>
            <ac:cxnSpMk id="9" creationId="{0C46BE9F-B693-E7A7-10BC-0DE9AC95C00B}"/>
          </ac:cxnSpMkLst>
        </pc:cxnChg>
      </pc:sldChg>
      <pc:sldChg chg="addSp delSp modSp add mod modNotesTx">
        <pc:chgData name="Richard Chalk" userId="287f8aa4f4de1d19" providerId="LiveId" clId="{55E7E3B9-B10D-4359-B24D-A161F0BE15F2}" dt="2024-02-21T05:31:36.864" v="3096" actId="20577"/>
        <pc:sldMkLst>
          <pc:docMk/>
          <pc:sldMk cId="3394070938" sldId="649"/>
        </pc:sldMkLst>
        <pc:spChg chg="mod">
          <ac:chgData name="Richard Chalk" userId="287f8aa4f4de1d19" providerId="LiveId" clId="{55E7E3B9-B10D-4359-B24D-A161F0BE15F2}" dt="2024-02-21T05:29:24.893" v="2820" actId="207"/>
          <ac:spMkLst>
            <pc:docMk/>
            <pc:sldMk cId="3394070938" sldId="649"/>
            <ac:spMk id="2" creationId="{357F618B-CE97-4DF7-79E3-F8DA99F3F074}"/>
          </ac:spMkLst>
        </pc:spChg>
        <pc:spChg chg="mod">
          <ac:chgData name="Richard Chalk" userId="287f8aa4f4de1d19" providerId="LiveId" clId="{55E7E3B9-B10D-4359-B24D-A161F0BE15F2}" dt="2024-02-21T05:29:30.563" v="2823" actId="20577"/>
          <ac:spMkLst>
            <pc:docMk/>
            <pc:sldMk cId="3394070938" sldId="649"/>
            <ac:spMk id="7" creationId="{3E2B06D7-2F0A-DB99-679D-E69136C71C2E}"/>
          </ac:spMkLst>
        </pc:spChg>
        <pc:spChg chg="mod">
          <ac:chgData name="Richard Chalk" userId="287f8aa4f4de1d19" providerId="LiveId" clId="{55E7E3B9-B10D-4359-B24D-A161F0BE15F2}" dt="2024-02-21T05:31:36.864" v="3096" actId="20577"/>
          <ac:spMkLst>
            <pc:docMk/>
            <pc:sldMk cId="3394070938" sldId="649"/>
            <ac:spMk id="11" creationId="{AE74F9C0-462C-BB00-E9B8-2CCCC3E4ADA2}"/>
          </ac:spMkLst>
        </pc:spChg>
        <pc:picChg chg="add mod">
          <ac:chgData name="Richard Chalk" userId="287f8aa4f4de1d19" providerId="LiveId" clId="{55E7E3B9-B10D-4359-B24D-A161F0BE15F2}" dt="2024-02-21T05:31:33.110" v="3075" actId="1076"/>
          <ac:picMkLst>
            <pc:docMk/>
            <pc:sldMk cId="3394070938" sldId="649"/>
            <ac:picMk id="3" creationId="{7D5C5D90-5A5B-2253-7B92-C4946C6281C6}"/>
          </ac:picMkLst>
        </pc:picChg>
        <pc:picChg chg="add mod">
          <ac:chgData name="Richard Chalk" userId="287f8aa4f4de1d19" providerId="LiveId" clId="{55E7E3B9-B10D-4359-B24D-A161F0BE15F2}" dt="2024-02-21T05:29:11.435" v="2817" actId="1035"/>
          <ac:picMkLst>
            <pc:docMk/>
            <pc:sldMk cId="3394070938" sldId="649"/>
            <ac:picMk id="1026" creationId="{43720FE2-60FD-F93F-CB56-252BA15FB2F2}"/>
          </ac:picMkLst>
        </pc:picChg>
        <pc:picChg chg="add del mod">
          <ac:chgData name="Richard Chalk" userId="287f8aa4f4de1d19" providerId="LiveId" clId="{55E7E3B9-B10D-4359-B24D-A161F0BE15F2}" dt="2024-02-21T05:30:00.554" v="2829" actId="478"/>
          <ac:picMkLst>
            <pc:docMk/>
            <pc:sldMk cId="3394070938" sldId="649"/>
            <ac:picMk id="1028" creationId="{993C3910-333F-4ACD-45D0-848EB3507AB9}"/>
          </ac:picMkLst>
        </pc:picChg>
        <pc:picChg chg="add mod">
          <ac:chgData name="Richard Chalk" userId="287f8aa4f4de1d19" providerId="LiveId" clId="{55E7E3B9-B10D-4359-B24D-A161F0BE15F2}" dt="2024-02-21T05:30:46.571" v="3053" actId="1035"/>
          <ac:picMkLst>
            <pc:docMk/>
            <pc:sldMk cId="3394070938" sldId="649"/>
            <ac:picMk id="1030" creationId="{E29E2ED6-6D33-5099-1933-B41F936C66DD}"/>
          </ac:picMkLst>
        </pc:picChg>
        <pc:picChg chg="del">
          <ac:chgData name="Richard Chalk" userId="287f8aa4f4de1d19" providerId="LiveId" clId="{55E7E3B9-B10D-4359-B24D-A161F0BE15F2}" dt="2024-02-21T05:27:12.295" v="2761" actId="478"/>
          <ac:picMkLst>
            <pc:docMk/>
            <pc:sldMk cId="3394070938" sldId="649"/>
            <ac:picMk id="11268" creationId="{0532B438-1EA7-8AA4-BD88-93B32D8F4160}"/>
          </ac:picMkLst>
        </pc:picChg>
      </pc:sldChg>
      <pc:sldChg chg="addSp delSp modSp add mod">
        <pc:chgData name="Richard Chalk" userId="287f8aa4f4de1d19" providerId="LiveId" clId="{55E7E3B9-B10D-4359-B24D-A161F0BE15F2}" dt="2024-02-21T05:35:21.976" v="3380" actId="14100"/>
        <pc:sldMkLst>
          <pc:docMk/>
          <pc:sldMk cId="1753493877" sldId="650"/>
        </pc:sldMkLst>
        <pc:spChg chg="mod">
          <ac:chgData name="Richard Chalk" userId="287f8aa4f4de1d19" providerId="LiveId" clId="{55E7E3B9-B10D-4359-B24D-A161F0BE15F2}" dt="2024-02-21T05:33:59.302" v="3343" actId="14100"/>
          <ac:spMkLst>
            <pc:docMk/>
            <pc:sldMk cId="1753493877" sldId="650"/>
            <ac:spMk id="2" creationId="{43B76FB2-20C0-2229-6222-AB53B8F1B55D}"/>
          </ac:spMkLst>
        </pc:spChg>
        <pc:spChg chg="mod">
          <ac:chgData name="Richard Chalk" userId="287f8aa4f4de1d19" providerId="LiveId" clId="{55E7E3B9-B10D-4359-B24D-A161F0BE15F2}" dt="2024-02-21T05:31:49.034" v="3106" actId="20577"/>
          <ac:spMkLst>
            <pc:docMk/>
            <pc:sldMk cId="1753493877" sldId="650"/>
            <ac:spMk id="7" creationId="{275E0F25-75F8-CB2B-2154-9ABD016F546D}"/>
          </ac:spMkLst>
        </pc:spChg>
        <pc:spChg chg="mod">
          <ac:chgData name="Richard Chalk" userId="287f8aa4f4de1d19" providerId="LiveId" clId="{55E7E3B9-B10D-4359-B24D-A161F0BE15F2}" dt="2024-02-21T05:35:21.976" v="3380" actId="14100"/>
          <ac:spMkLst>
            <pc:docMk/>
            <pc:sldMk cId="1753493877" sldId="650"/>
            <ac:spMk id="11" creationId="{099476DD-D0AE-663E-9086-765484C26072}"/>
          </ac:spMkLst>
        </pc:spChg>
        <pc:picChg chg="mod">
          <ac:chgData name="Richard Chalk" userId="287f8aa4f4de1d19" providerId="LiveId" clId="{55E7E3B9-B10D-4359-B24D-A161F0BE15F2}" dt="2024-02-21T05:34:05.762" v="3369" actId="1037"/>
          <ac:picMkLst>
            <pc:docMk/>
            <pc:sldMk cId="1753493877" sldId="650"/>
            <ac:picMk id="3" creationId="{8602C7FE-59E8-FDD0-1081-9703C1DA94AD}"/>
          </ac:picMkLst>
        </pc:picChg>
        <pc:picChg chg="del">
          <ac:chgData name="Richard Chalk" userId="287f8aa4f4de1d19" providerId="LiveId" clId="{55E7E3B9-B10D-4359-B24D-A161F0BE15F2}" dt="2024-02-21T05:32:18.114" v="3113" actId="478"/>
          <ac:picMkLst>
            <pc:docMk/>
            <pc:sldMk cId="1753493877" sldId="650"/>
            <ac:picMk id="1026" creationId="{2B62A496-2E2F-0D0A-32A5-A07112455620}"/>
          </ac:picMkLst>
        </pc:picChg>
        <pc:picChg chg="del">
          <ac:chgData name="Richard Chalk" userId="287f8aa4f4de1d19" providerId="LiveId" clId="{55E7E3B9-B10D-4359-B24D-A161F0BE15F2}" dt="2024-02-21T05:32:24.687" v="3114" actId="478"/>
          <ac:picMkLst>
            <pc:docMk/>
            <pc:sldMk cId="1753493877" sldId="650"/>
            <ac:picMk id="1030" creationId="{45543B3F-257F-8D3B-DE59-33C36EC1EB30}"/>
          </ac:picMkLst>
        </pc:picChg>
        <pc:picChg chg="add mod">
          <ac:chgData name="Richard Chalk" userId="287f8aa4f4de1d19" providerId="LiveId" clId="{55E7E3B9-B10D-4359-B24D-A161F0BE15F2}" dt="2024-02-21T05:33:22.439" v="3127" actId="1076"/>
          <ac:picMkLst>
            <pc:docMk/>
            <pc:sldMk cId="1753493877" sldId="650"/>
            <ac:picMk id="2050" creationId="{8BC39D78-28A6-332B-A117-3433E6C3B505}"/>
          </ac:picMkLst>
        </pc:picChg>
        <pc:picChg chg="add mod">
          <ac:chgData name="Richard Chalk" userId="287f8aa4f4de1d19" providerId="LiveId" clId="{55E7E3B9-B10D-4359-B24D-A161F0BE15F2}" dt="2024-02-21T05:35:14.825" v="3376" actId="1076"/>
          <ac:picMkLst>
            <pc:docMk/>
            <pc:sldMk cId="1753493877" sldId="650"/>
            <ac:picMk id="2052" creationId="{BF6283B7-3478-140B-2509-40BA40446BF9}"/>
          </ac:picMkLst>
        </pc:picChg>
      </pc:sldChg>
      <pc:sldChg chg="addSp modSp add mod">
        <pc:chgData name="Richard Chalk" userId="287f8aa4f4de1d19" providerId="LiveId" clId="{55E7E3B9-B10D-4359-B24D-A161F0BE15F2}" dt="2024-02-21T05:51:49.505" v="3999"/>
        <pc:sldMkLst>
          <pc:docMk/>
          <pc:sldMk cId="2073842381" sldId="651"/>
        </pc:sldMkLst>
        <pc:spChg chg="mod">
          <ac:chgData name="Richard Chalk" userId="287f8aa4f4de1d19" providerId="LiveId" clId="{55E7E3B9-B10D-4359-B24D-A161F0BE15F2}" dt="2024-02-21T05:44:59.732" v="3628" actId="207"/>
          <ac:spMkLst>
            <pc:docMk/>
            <pc:sldMk cId="2073842381" sldId="651"/>
            <ac:spMk id="2" creationId="{57ABF3E0-C816-D0F3-F962-3CF4956886D5}"/>
          </ac:spMkLst>
        </pc:spChg>
        <pc:spChg chg="mod">
          <ac:chgData name="Richard Chalk" userId="287f8aa4f4de1d19" providerId="LiveId" clId="{55E7E3B9-B10D-4359-B24D-A161F0BE15F2}" dt="2024-02-21T05:45:03.465" v="3629" actId="207"/>
          <ac:spMkLst>
            <pc:docMk/>
            <pc:sldMk cId="2073842381" sldId="651"/>
            <ac:spMk id="11" creationId="{74A31A57-2F09-7D5B-FEAF-286E6E167F85}"/>
          </ac:spMkLst>
        </pc:spChg>
        <pc:spChg chg="mod">
          <ac:chgData name="Richard Chalk" userId="287f8aa4f4de1d19" providerId="LiveId" clId="{55E7E3B9-B10D-4359-B24D-A161F0BE15F2}" dt="2024-02-21T05:42:28.055" v="3572" actId="1037"/>
          <ac:spMkLst>
            <pc:docMk/>
            <pc:sldMk cId="2073842381" sldId="651"/>
            <ac:spMk id="15" creationId="{4C651514-2F92-3877-8FBA-A39039F6006A}"/>
          </ac:spMkLst>
        </pc:sp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3" creationId="{4C99D120-01D9-109D-978D-293FBE131523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9" creationId="{E3A5A45A-B9FF-BA42-3652-AC2713EC7CE6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2" creationId="{EA3DF460-465E-EC6A-262F-6C912BAD122B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4" creationId="{BB6BA4DC-D2BE-11F0-9576-A8A6714E50B4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6" creationId="{10A70FCB-D8EA-8C3E-574E-22CA004594B1}"/>
          </ac:picMkLst>
        </pc:picChg>
        <pc:picChg chg="add mod">
          <ac:chgData name="Richard Chalk" userId="287f8aa4f4de1d19" providerId="LiveId" clId="{55E7E3B9-B10D-4359-B24D-A161F0BE15F2}" dt="2024-02-21T05:51:49.505" v="3999"/>
          <ac:picMkLst>
            <pc:docMk/>
            <pc:sldMk cId="2073842381" sldId="651"/>
            <ac:picMk id="17" creationId="{D51B164B-100A-BDC1-0195-3FE4C965344B}"/>
          </ac:picMkLst>
        </pc:picChg>
      </pc:sldChg>
      <pc:sldChg chg="addSp modSp add mod">
        <pc:chgData name="Richard Chalk" userId="287f8aa4f4de1d19" providerId="LiveId" clId="{55E7E3B9-B10D-4359-B24D-A161F0BE15F2}" dt="2024-02-21T05:52:03.765" v="4003" actId="6549"/>
        <pc:sldMkLst>
          <pc:docMk/>
          <pc:sldMk cId="3622417944" sldId="652"/>
        </pc:sldMkLst>
        <pc:spChg chg="mod">
          <ac:chgData name="Richard Chalk" userId="287f8aa4f4de1d19" providerId="LiveId" clId="{55E7E3B9-B10D-4359-B24D-A161F0BE15F2}" dt="2024-02-21T05:44:21.954" v="3623" actId="207"/>
          <ac:spMkLst>
            <pc:docMk/>
            <pc:sldMk cId="3622417944" sldId="652"/>
            <ac:spMk id="2" creationId="{A96B933C-3236-FD92-9DBB-544F2EB7B686}"/>
          </ac:spMkLst>
        </pc:spChg>
        <pc:spChg chg="mod">
          <ac:chgData name="Richard Chalk" userId="287f8aa4f4de1d19" providerId="LiveId" clId="{55E7E3B9-B10D-4359-B24D-A161F0BE15F2}" dt="2024-02-21T05:52:03.765" v="4003" actId="6549"/>
          <ac:spMkLst>
            <pc:docMk/>
            <pc:sldMk cId="3622417944" sldId="652"/>
            <ac:spMk id="11" creationId="{22B56D63-FD48-4AF4-AF11-35519F8C5D8D}"/>
          </ac:spMkLst>
        </pc:spChg>
        <pc:spChg chg="mod">
          <ac:chgData name="Richard Chalk" userId="287f8aa4f4de1d19" providerId="LiveId" clId="{55E7E3B9-B10D-4359-B24D-A161F0BE15F2}" dt="2024-02-21T05:43:42.855" v="3617" actId="1038"/>
          <ac:spMkLst>
            <pc:docMk/>
            <pc:sldMk cId="3622417944" sldId="652"/>
            <ac:spMk id="15" creationId="{41844616-6A04-150A-5654-AB8277A472A7}"/>
          </ac:spMkLst>
        </pc:sp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3" creationId="{12335055-2EC3-17FE-9429-BFA47502982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9" creationId="{17B77612-9E53-4D40-470A-C3F8BD3F8A5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2" creationId="{9612FE85-9BB7-97BB-E43C-D5E95DF5CC98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4" creationId="{7B3FEABB-F63C-7874-B50F-AED195705FFD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6" creationId="{70EDE733-A2AC-340C-E307-962E467DC17A}"/>
          </ac:picMkLst>
        </pc:picChg>
        <pc:picChg chg="add mod">
          <ac:chgData name="Richard Chalk" userId="287f8aa4f4de1d19" providerId="LiveId" clId="{55E7E3B9-B10D-4359-B24D-A161F0BE15F2}" dt="2024-02-21T05:51:51.545" v="4000"/>
          <ac:picMkLst>
            <pc:docMk/>
            <pc:sldMk cId="3622417944" sldId="652"/>
            <ac:picMk id="17" creationId="{F386B106-FD9B-614F-285F-505C1B36AF95}"/>
          </ac:picMkLst>
        </pc:picChg>
      </pc:sldChg>
      <pc:sldChg chg="addSp modSp add mod">
        <pc:chgData name="Richard Chalk" userId="287f8aa4f4de1d19" providerId="LiveId" clId="{55E7E3B9-B10D-4359-B24D-A161F0BE15F2}" dt="2024-02-21T05:51:52.935" v="4001"/>
        <pc:sldMkLst>
          <pc:docMk/>
          <pc:sldMk cId="2191763643" sldId="653"/>
        </pc:sldMkLst>
        <pc:spChg chg="mod">
          <ac:chgData name="Richard Chalk" userId="287f8aa4f4de1d19" providerId="LiveId" clId="{55E7E3B9-B10D-4359-B24D-A161F0BE15F2}" dt="2024-02-21T05:46:13.274" v="3663" actId="20577"/>
          <ac:spMkLst>
            <pc:docMk/>
            <pc:sldMk cId="2191763643" sldId="653"/>
            <ac:spMk id="2" creationId="{E2E61488-58C9-0276-C370-518B451A7F3C}"/>
          </ac:spMkLst>
        </pc:spChg>
        <pc:spChg chg="mod">
          <ac:chgData name="Richard Chalk" userId="287f8aa4f4de1d19" providerId="LiveId" clId="{55E7E3B9-B10D-4359-B24D-A161F0BE15F2}" dt="2024-02-21T05:46:34.609" v="3666" actId="207"/>
          <ac:spMkLst>
            <pc:docMk/>
            <pc:sldMk cId="2191763643" sldId="653"/>
            <ac:spMk id="11" creationId="{770D9B3D-C351-74E0-D85F-50698B8D0B21}"/>
          </ac:spMkLst>
        </pc:spChg>
        <pc:spChg chg="mod">
          <ac:chgData name="Richard Chalk" userId="287f8aa4f4de1d19" providerId="LiveId" clId="{55E7E3B9-B10D-4359-B24D-A161F0BE15F2}" dt="2024-02-21T05:45:38.141" v="3657" actId="1037"/>
          <ac:spMkLst>
            <pc:docMk/>
            <pc:sldMk cId="2191763643" sldId="653"/>
            <ac:spMk id="15" creationId="{728C052A-3D42-D06D-2583-91A135E313DB}"/>
          </ac:spMkLst>
        </pc:sp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3" creationId="{01CED5A2-60A7-90D7-C2B9-8F12E97A3B1F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9" creationId="{83729D0F-4AD7-2469-16EA-FEDC1214BE3D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2" creationId="{0B2BDEA3-5EBD-AF6E-3E27-82A2589D1F64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4" creationId="{0479F180-A914-A079-CE49-0A1B1914BB4E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6" creationId="{F1AA2688-EBCE-F69D-C332-04F57AC763B9}"/>
          </ac:picMkLst>
        </pc:picChg>
        <pc:picChg chg="add mod">
          <ac:chgData name="Richard Chalk" userId="287f8aa4f4de1d19" providerId="LiveId" clId="{55E7E3B9-B10D-4359-B24D-A161F0BE15F2}" dt="2024-02-21T05:51:52.935" v="4001"/>
          <ac:picMkLst>
            <pc:docMk/>
            <pc:sldMk cId="2191763643" sldId="653"/>
            <ac:picMk id="17" creationId="{2E4F481D-65F8-C0F9-49DE-315F60F02F22}"/>
          </ac:picMkLst>
        </pc:picChg>
      </pc:sldChg>
      <pc:sldChg chg="addSp modSp add mod">
        <pc:chgData name="Richard Chalk" userId="287f8aa4f4de1d19" providerId="LiveId" clId="{55E7E3B9-B10D-4359-B24D-A161F0BE15F2}" dt="2024-02-21T05:51:54.197" v="4002"/>
        <pc:sldMkLst>
          <pc:docMk/>
          <pc:sldMk cId="195816402" sldId="654"/>
        </pc:sldMkLst>
        <pc:spChg chg="mod">
          <ac:chgData name="Richard Chalk" userId="287f8aa4f4de1d19" providerId="LiveId" clId="{55E7E3B9-B10D-4359-B24D-A161F0BE15F2}" dt="2024-02-21T05:47:29.963" v="3712" actId="207"/>
          <ac:spMkLst>
            <pc:docMk/>
            <pc:sldMk cId="195816402" sldId="654"/>
            <ac:spMk id="2" creationId="{36FBC452-D2C5-F240-A098-A5FA85CABD1E}"/>
          </ac:spMkLst>
        </pc:spChg>
        <pc:spChg chg="mod">
          <ac:chgData name="Richard Chalk" userId="287f8aa4f4de1d19" providerId="LiveId" clId="{55E7E3B9-B10D-4359-B24D-A161F0BE15F2}" dt="2024-02-21T05:47:47.908" v="3715" actId="207"/>
          <ac:spMkLst>
            <pc:docMk/>
            <pc:sldMk cId="195816402" sldId="654"/>
            <ac:spMk id="11" creationId="{D2F113B5-4110-FFF0-DE9A-9D365FB430CF}"/>
          </ac:spMkLst>
        </pc:spChg>
        <pc:spChg chg="mod">
          <ac:chgData name="Richard Chalk" userId="287f8aa4f4de1d19" providerId="LiveId" clId="{55E7E3B9-B10D-4359-B24D-A161F0BE15F2}" dt="2024-02-21T05:46:59.242" v="3706" actId="1037"/>
          <ac:spMkLst>
            <pc:docMk/>
            <pc:sldMk cId="195816402" sldId="654"/>
            <ac:spMk id="15" creationId="{25D8BF71-9043-F285-A543-F706E016DF93}"/>
          </ac:spMkLst>
        </pc:sp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3" creationId="{FA43C9EB-AC5B-C732-F794-FA1E9527EE34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9" creationId="{40701FAC-47E1-4C0E-DFD8-F467D42D38EC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2" creationId="{DD2B26F0-8F7A-0D8A-CD28-D01409472CBA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4" creationId="{656A070A-6CB4-0A7A-63D1-5567750CFBEE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6" creationId="{67E67D9D-BD39-9F51-8844-D04B6A6DA686}"/>
          </ac:picMkLst>
        </pc:picChg>
        <pc:picChg chg="add mod">
          <ac:chgData name="Richard Chalk" userId="287f8aa4f4de1d19" providerId="LiveId" clId="{55E7E3B9-B10D-4359-B24D-A161F0BE15F2}" dt="2024-02-21T05:51:54.197" v="4002"/>
          <ac:picMkLst>
            <pc:docMk/>
            <pc:sldMk cId="195816402" sldId="654"/>
            <ac:picMk id="17" creationId="{21015BE8-5003-F7A4-A6A9-AE0EE0A9846C}"/>
          </ac:picMkLst>
        </pc:picChg>
      </pc:sldChg>
      <pc:sldChg chg="addSp delSp modSp add mod modNotesTx">
        <pc:chgData name="Richard Chalk" userId="287f8aa4f4de1d19" providerId="LiveId" clId="{55E7E3B9-B10D-4359-B24D-A161F0BE15F2}" dt="2024-02-21T06:05:01.821" v="4337" actId="207"/>
        <pc:sldMkLst>
          <pc:docMk/>
          <pc:sldMk cId="1544661131" sldId="655"/>
        </pc:sldMkLst>
        <pc:spChg chg="mod">
          <ac:chgData name="Richard Chalk" userId="287f8aa4f4de1d19" providerId="LiveId" clId="{55E7E3B9-B10D-4359-B24D-A161F0BE15F2}" dt="2024-02-21T06:05:01.821" v="4337" actId="207"/>
          <ac:spMkLst>
            <pc:docMk/>
            <pc:sldMk cId="1544661131" sldId="655"/>
            <ac:spMk id="18" creationId="{7606C5F0-5736-7FC4-BC74-E909F64E15D1}"/>
          </ac:spMkLst>
        </pc:spChg>
        <pc:spChg chg="mod">
          <ac:chgData name="Richard Chalk" userId="287f8aa4f4de1d19" providerId="LiveId" clId="{55E7E3B9-B10D-4359-B24D-A161F0BE15F2}" dt="2024-02-21T05:58:39.847" v="4172" actId="1035"/>
          <ac:spMkLst>
            <pc:docMk/>
            <pc:sldMk cId="1544661131" sldId="655"/>
            <ac:spMk id="20" creationId="{4F85F287-DE19-FC02-910C-091160C6BEE2}"/>
          </ac:spMkLst>
        </pc:spChg>
        <pc:spChg chg="mod">
          <ac:chgData name="Richard Chalk" userId="287f8aa4f4de1d19" providerId="LiveId" clId="{55E7E3B9-B10D-4359-B24D-A161F0BE15F2}" dt="2024-02-21T06:04:59.885" v="4336" actId="207"/>
          <ac:spMkLst>
            <pc:docMk/>
            <pc:sldMk cId="1544661131" sldId="655"/>
            <ac:spMk id="658" creationId="{1E880E47-8839-CC05-1AF9-112BBB6CD394}"/>
          </ac:spMkLst>
        </pc:spChg>
        <pc:picChg chg="mod">
          <ac:chgData name="Richard Chalk" userId="287f8aa4f4de1d19" providerId="LiveId" clId="{55E7E3B9-B10D-4359-B24D-A161F0BE15F2}" dt="2024-02-21T05:55:48.365" v="4079" actId="1038"/>
          <ac:picMkLst>
            <pc:docMk/>
            <pc:sldMk cId="1544661131" sldId="655"/>
            <ac:picMk id="2" creationId="{CE31A636-5370-FCB0-25B6-32AF861FB6AC}"/>
          </ac:picMkLst>
        </pc:picChg>
        <pc:picChg chg="mod">
          <ac:chgData name="Richard Chalk" userId="287f8aa4f4de1d19" providerId="LiveId" clId="{55E7E3B9-B10D-4359-B24D-A161F0BE15F2}" dt="2024-02-21T05:55:44.568" v="4055" actId="1038"/>
          <ac:picMkLst>
            <pc:docMk/>
            <pc:sldMk cId="1544661131" sldId="655"/>
            <ac:picMk id="3" creationId="{E335C6AD-CEC4-FA6E-897E-625681D78A9E}"/>
          </ac:picMkLst>
        </pc:picChg>
        <pc:picChg chg="add mod">
          <ac:chgData name="Richard Chalk" userId="287f8aa4f4de1d19" providerId="LiveId" clId="{55E7E3B9-B10D-4359-B24D-A161F0BE15F2}" dt="2024-02-21T05:56:32.268" v="4100" actId="1038"/>
          <ac:picMkLst>
            <pc:docMk/>
            <pc:sldMk cId="1544661131" sldId="655"/>
            <ac:picMk id="10" creationId="{FD0B65B6-C73D-1EDC-B5C4-AEB32F6D8337}"/>
          </ac:picMkLst>
        </pc:picChg>
        <pc:picChg chg="del">
          <ac:chgData name="Richard Chalk" userId="287f8aa4f4de1d19" providerId="LiveId" clId="{55E7E3B9-B10D-4359-B24D-A161F0BE15F2}" dt="2024-02-21T05:56:53.109" v="4103" actId="478"/>
          <ac:picMkLst>
            <pc:docMk/>
            <pc:sldMk cId="1544661131" sldId="655"/>
            <ac:picMk id="12" creationId="{C4E73AD3-81D9-28F1-CCBF-FC34280943EF}"/>
          </ac:picMkLst>
        </pc:picChg>
        <pc:picChg chg="del">
          <ac:chgData name="Richard Chalk" userId="287f8aa4f4de1d19" providerId="LiveId" clId="{55E7E3B9-B10D-4359-B24D-A161F0BE15F2}" dt="2024-02-21T05:56:14.303" v="4081" actId="478"/>
          <ac:picMkLst>
            <pc:docMk/>
            <pc:sldMk cId="1544661131" sldId="655"/>
            <ac:picMk id="21" creationId="{8AB72F7C-95F3-73A9-A92F-1E0DDC79D631}"/>
          </ac:picMkLst>
        </pc:picChg>
        <pc:picChg chg="del">
          <ac:chgData name="Richard Chalk" userId="287f8aa4f4de1d19" providerId="LiveId" clId="{55E7E3B9-B10D-4359-B24D-A161F0BE15F2}" dt="2024-02-21T05:56:19.690" v="4082" actId="478"/>
          <ac:picMkLst>
            <pc:docMk/>
            <pc:sldMk cId="1544661131" sldId="655"/>
            <ac:picMk id="23" creationId="{5340031E-5F9E-A0C9-0E6B-C2F7CDB9216D}"/>
          </ac:picMkLst>
        </pc:picChg>
        <pc:picChg chg="mod">
          <ac:chgData name="Richard Chalk" userId="287f8aa4f4de1d19" providerId="LiveId" clId="{55E7E3B9-B10D-4359-B24D-A161F0BE15F2}" dt="2024-02-21T05:58:39.847" v="4172" actId="1035"/>
          <ac:picMkLst>
            <pc:docMk/>
            <pc:sldMk cId="1544661131" sldId="655"/>
            <ac:picMk id="1028" creationId="{10309CE3-40E4-CFC9-0528-7A8D9711A799}"/>
          </ac:picMkLst>
        </pc:picChg>
      </pc:sldChg>
      <pc:sldChg chg="modSp add mod">
        <pc:chgData name="Richard Chalk" userId="287f8aa4f4de1d19" providerId="LiveId" clId="{55E7E3B9-B10D-4359-B24D-A161F0BE15F2}" dt="2024-02-21T19:52:52.694" v="5885" actId="20577"/>
        <pc:sldMkLst>
          <pc:docMk/>
          <pc:sldMk cId="3600654777" sldId="656"/>
        </pc:sldMkLst>
        <pc:spChg chg="mod">
          <ac:chgData name="Richard Chalk" userId="287f8aa4f4de1d19" providerId="LiveId" clId="{55E7E3B9-B10D-4359-B24D-A161F0BE15F2}" dt="2024-02-21T19:52:52.694" v="5885" actId="20577"/>
          <ac:spMkLst>
            <pc:docMk/>
            <pc:sldMk cId="3600654777" sldId="656"/>
            <ac:spMk id="118" creationId="{10B2EBC7-D827-1C80-7A5B-E1749FBE1FCF}"/>
          </ac:spMkLst>
        </pc:spChg>
      </pc:sldChg>
      <pc:sldChg chg="addSp delSp modSp add mod modNotesTx">
        <pc:chgData name="Richard Chalk" userId="287f8aa4f4de1d19" providerId="LiveId" clId="{55E7E3B9-B10D-4359-B24D-A161F0BE15F2}" dt="2024-02-21T06:05:27.739" v="4339"/>
        <pc:sldMkLst>
          <pc:docMk/>
          <pc:sldMk cId="2804004710" sldId="657"/>
        </pc:sldMkLst>
        <pc:spChg chg="mod">
          <ac:chgData name="Richard Chalk" userId="287f8aa4f4de1d19" providerId="LiveId" clId="{55E7E3B9-B10D-4359-B24D-A161F0BE15F2}" dt="2024-02-21T06:05:07.601" v="4338" actId="207"/>
          <ac:spMkLst>
            <pc:docMk/>
            <pc:sldMk cId="2804004710" sldId="657"/>
            <ac:spMk id="18" creationId="{5C83F76C-0F9F-CBA0-4E93-630F32D641A7}"/>
          </ac:spMkLst>
        </pc:spChg>
        <pc:spChg chg="mod">
          <ac:chgData name="Richard Chalk" userId="287f8aa4f4de1d19" providerId="LiveId" clId="{55E7E3B9-B10D-4359-B24D-A161F0BE15F2}" dt="2024-02-21T06:05:07.601" v="4338" actId="207"/>
          <ac:spMkLst>
            <pc:docMk/>
            <pc:sldMk cId="2804004710" sldId="657"/>
            <ac:spMk id="658" creationId="{764B56A6-DF87-0AC9-009E-460AD5F4F306}"/>
          </ac:spMkLst>
        </pc:spChg>
        <pc:picChg chg="mod">
          <ac:chgData name="Richard Chalk" userId="287f8aa4f4de1d19" providerId="LiveId" clId="{55E7E3B9-B10D-4359-B24D-A161F0BE15F2}" dt="2024-02-21T06:01:58.853" v="4261" actId="1038"/>
          <ac:picMkLst>
            <pc:docMk/>
            <pc:sldMk cId="2804004710" sldId="657"/>
            <ac:picMk id="2" creationId="{8C149410-AD1E-8EAC-C4F5-5BDEF404E91C}"/>
          </ac:picMkLst>
        </pc:picChg>
        <pc:picChg chg="mod">
          <ac:chgData name="Richard Chalk" userId="287f8aa4f4de1d19" providerId="LiveId" clId="{55E7E3B9-B10D-4359-B24D-A161F0BE15F2}" dt="2024-02-21T06:02:41.216" v="4316" actId="1038"/>
          <ac:picMkLst>
            <pc:docMk/>
            <pc:sldMk cId="2804004710" sldId="657"/>
            <ac:picMk id="3" creationId="{14D587CA-2117-FF43-2928-41918DA6CCEB}"/>
          </ac:picMkLst>
        </pc:picChg>
        <pc:picChg chg="del">
          <ac:chgData name="Richard Chalk" userId="287f8aa4f4de1d19" providerId="LiveId" clId="{55E7E3B9-B10D-4359-B24D-A161F0BE15F2}" dt="2024-02-21T06:00:42.879" v="4180" actId="478"/>
          <ac:picMkLst>
            <pc:docMk/>
            <pc:sldMk cId="2804004710" sldId="657"/>
            <ac:picMk id="10" creationId="{D3D90039-8FAB-1E18-6070-D29C3489EC8E}"/>
          </ac:picMkLst>
        </pc:picChg>
        <pc:picChg chg="add mod">
          <ac:chgData name="Richard Chalk" userId="287f8aa4f4de1d19" providerId="LiveId" clId="{55E7E3B9-B10D-4359-B24D-A161F0BE15F2}" dt="2024-02-21T06:00:48.546" v="4182" actId="1076"/>
          <ac:picMkLst>
            <pc:docMk/>
            <pc:sldMk cId="2804004710" sldId="657"/>
            <ac:picMk id="11" creationId="{E6CF0BFC-C082-F48F-54F1-DFD5E3DF12A5}"/>
          </ac:picMkLst>
        </pc:picChg>
      </pc:sldChg>
      <pc:sldChg chg="addSp delSp modSp add mod modNotesTx">
        <pc:chgData name="Richard Chalk" userId="287f8aa4f4de1d19" providerId="LiveId" clId="{55E7E3B9-B10D-4359-B24D-A161F0BE15F2}" dt="2024-02-21T06:14:45.368" v="4399"/>
        <pc:sldMkLst>
          <pc:docMk/>
          <pc:sldMk cId="3607031777" sldId="658"/>
        </pc:sldMkLst>
        <pc:spChg chg="mod">
          <ac:chgData name="Richard Chalk" userId="287f8aa4f4de1d19" providerId="LiveId" clId="{55E7E3B9-B10D-4359-B24D-A161F0BE15F2}" dt="2024-02-21T06:12:25.401" v="4362" actId="207"/>
          <ac:spMkLst>
            <pc:docMk/>
            <pc:sldMk cId="3607031777" sldId="658"/>
            <ac:spMk id="18" creationId="{92BE2A6B-BCED-06BF-F454-BD4735597300}"/>
          </ac:spMkLst>
        </pc:spChg>
        <pc:spChg chg="mod">
          <ac:chgData name="Richard Chalk" userId="287f8aa4f4de1d19" providerId="LiveId" clId="{55E7E3B9-B10D-4359-B24D-A161F0BE15F2}" dt="2024-02-21T06:14:32.755" v="4398" actId="207"/>
          <ac:spMkLst>
            <pc:docMk/>
            <pc:sldMk cId="3607031777" sldId="658"/>
            <ac:spMk id="658" creationId="{7844807D-6FF4-9EB3-552A-DDA3D65EF21B}"/>
          </ac:spMkLst>
        </pc:spChg>
        <pc:picChg chg="add mod">
          <ac:chgData name="Richard Chalk" userId="287f8aa4f4de1d19" providerId="LiveId" clId="{55E7E3B9-B10D-4359-B24D-A161F0BE15F2}" dt="2024-02-21T06:08:50.069" v="4348" actId="1035"/>
          <ac:picMkLst>
            <pc:docMk/>
            <pc:sldMk cId="3607031777" sldId="658"/>
            <ac:picMk id="10" creationId="{801150B1-0D51-47C0-9C4C-60A542BC314A}"/>
          </ac:picMkLst>
        </pc:picChg>
        <pc:picChg chg="del">
          <ac:chgData name="Richard Chalk" userId="287f8aa4f4de1d19" providerId="LiveId" clId="{55E7E3B9-B10D-4359-B24D-A161F0BE15F2}" dt="2024-02-21T06:08:43.082" v="4341" actId="478"/>
          <ac:picMkLst>
            <pc:docMk/>
            <pc:sldMk cId="3607031777" sldId="658"/>
            <ac:picMk id="11" creationId="{E484C1D4-FC84-6ACD-C67F-FD7FF17D5511}"/>
          </ac:picMkLst>
        </pc:picChg>
      </pc:sldChg>
      <pc:sldChg chg="modSp add mod">
        <pc:chgData name="Richard Chalk" userId="287f8aa4f4de1d19" providerId="LiveId" clId="{55E7E3B9-B10D-4359-B24D-A161F0BE15F2}" dt="2024-02-21T07:27:25.214" v="4749" actId="20577"/>
        <pc:sldMkLst>
          <pc:docMk/>
          <pc:sldMk cId="3010539994" sldId="659"/>
        </pc:sldMkLst>
        <pc:spChg chg="mod">
          <ac:chgData name="Richard Chalk" userId="287f8aa4f4de1d19" providerId="LiveId" clId="{55E7E3B9-B10D-4359-B24D-A161F0BE15F2}" dt="2024-02-21T07:27:25.214" v="4749" actId="20577"/>
          <ac:spMkLst>
            <pc:docMk/>
            <pc:sldMk cId="3010539994" sldId="659"/>
            <ac:spMk id="118" creationId="{6C4A2BB7-799D-568F-A1AC-687A1372FD20}"/>
          </ac:spMkLst>
        </pc:spChg>
      </pc:sldChg>
      <pc:sldChg chg="addSp delSp modSp add mod">
        <pc:chgData name="Richard Chalk" userId="287f8aa4f4de1d19" providerId="LiveId" clId="{55E7E3B9-B10D-4359-B24D-A161F0BE15F2}" dt="2024-02-21T07:28:35.923" v="4773" actId="478"/>
        <pc:sldMkLst>
          <pc:docMk/>
          <pc:sldMk cId="2946301220" sldId="660"/>
        </pc:sldMkLst>
        <pc:spChg chg="mod">
          <ac:chgData name="Richard Chalk" userId="287f8aa4f4de1d19" providerId="LiveId" clId="{55E7E3B9-B10D-4359-B24D-A161F0BE15F2}" dt="2024-02-21T07:28:31.294" v="4771" actId="113"/>
          <ac:spMkLst>
            <pc:docMk/>
            <pc:sldMk cId="2946301220" sldId="660"/>
            <ac:spMk id="2" creationId="{9AE153B0-EF46-93DF-3107-1DC39ED5051A}"/>
          </ac:spMkLst>
        </pc:spChg>
        <pc:spChg chg="mod">
          <ac:chgData name="Richard Chalk" userId="287f8aa4f4de1d19" providerId="LiveId" clId="{55E7E3B9-B10D-4359-B24D-A161F0BE15F2}" dt="2024-02-21T07:22:55.266" v="4519" actId="20577"/>
          <ac:spMkLst>
            <pc:docMk/>
            <pc:sldMk cId="2946301220" sldId="660"/>
            <ac:spMk id="7" creationId="{17C41BDE-2792-FBD2-7F2B-A1D7B6E1E2AA}"/>
          </ac:spMkLst>
        </pc:spChg>
        <pc:spChg chg="mod">
          <ac:chgData name="Richard Chalk" userId="287f8aa4f4de1d19" providerId="LiveId" clId="{55E7E3B9-B10D-4359-B24D-A161F0BE15F2}" dt="2024-02-21T07:28:09.990" v="4764" actId="20577"/>
          <ac:spMkLst>
            <pc:docMk/>
            <pc:sldMk cId="2946301220" sldId="660"/>
            <ac:spMk id="11" creationId="{0C34331C-C470-0C4E-D2C7-0F7D7C461CB6}"/>
          </ac:spMkLst>
        </pc:spChg>
        <pc:spChg chg="add del mod">
          <ac:chgData name="Richard Chalk" userId="287f8aa4f4de1d19" providerId="LiveId" clId="{55E7E3B9-B10D-4359-B24D-A161F0BE15F2}" dt="2024-02-21T07:22:40.759" v="4514" actId="478"/>
          <ac:spMkLst>
            <pc:docMk/>
            <pc:sldMk cId="2946301220" sldId="660"/>
            <ac:spMk id="13" creationId="{A9896D8F-98A2-3052-3D85-11C1C299DD20}"/>
          </ac:spMkLst>
        </pc:spChg>
        <pc:picChg chg="del mod">
          <ac:chgData name="Richard Chalk" userId="287f8aa4f4de1d19" providerId="LiveId" clId="{55E7E3B9-B10D-4359-B24D-A161F0BE15F2}" dt="2024-02-21T07:27:06.515" v="4741" actId="478"/>
          <ac:picMkLst>
            <pc:docMk/>
            <pc:sldMk cId="2946301220" sldId="660"/>
            <ac:picMk id="3" creationId="{32A9131C-B422-C23C-A616-351D502A3C1D}"/>
          </ac:picMkLst>
        </pc:picChg>
        <pc:picChg chg="del">
          <ac:chgData name="Richard Chalk" userId="287f8aa4f4de1d19" providerId="LiveId" clId="{55E7E3B9-B10D-4359-B24D-A161F0BE15F2}" dt="2024-02-21T07:23:05.442" v="4523" actId="478"/>
          <ac:picMkLst>
            <pc:docMk/>
            <pc:sldMk cId="2946301220" sldId="660"/>
            <ac:picMk id="9" creationId="{61C900CE-45B5-B6AA-22FD-8547921A5FBA}"/>
          </ac:picMkLst>
        </pc:picChg>
        <pc:picChg chg="del">
          <ac:chgData name="Richard Chalk" userId="287f8aa4f4de1d19" providerId="LiveId" clId="{55E7E3B9-B10D-4359-B24D-A161F0BE15F2}" dt="2024-02-21T07:24:35.322" v="4701" actId="478"/>
          <ac:picMkLst>
            <pc:docMk/>
            <pc:sldMk cId="2946301220" sldId="660"/>
            <ac:picMk id="10" creationId="{8B3CF6D0-B816-713F-BF07-955A21AA12DE}"/>
          </ac:picMkLst>
        </pc:picChg>
        <pc:picChg chg="del">
          <ac:chgData name="Richard Chalk" userId="287f8aa4f4de1d19" providerId="LiveId" clId="{55E7E3B9-B10D-4359-B24D-A161F0BE15F2}" dt="2024-02-21T07:26:43.425" v="4734" actId="478"/>
          <ac:picMkLst>
            <pc:docMk/>
            <pc:sldMk cId="2946301220" sldId="660"/>
            <ac:picMk id="12" creationId="{F864BC5E-1083-7DB4-DBD1-E65EE0A70E9C}"/>
          </ac:picMkLst>
        </pc:picChg>
        <pc:picChg chg="add del mod">
          <ac:chgData name="Richard Chalk" userId="287f8aa4f4de1d19" providerId="LiveId" clId="{55E7E3B9-B10D-4359-B24D-A161F0BE15F2}" dt="2024-02-21T07:28:35.923" v="4773" actId="478"/>
          <ac:picMkLst>
            <pc:docMk/>
            <pc:sldMk cId="2946301220" sldId="660"/>
            <ac:picMk id="14" creationId="{B46309FC-FB5F-04B1-C37B-C5DD01A7592E}"/>
          </ac:picMkLst>
        </pc:picChg>
        <pc:picChg chg="add mod">
          <ac:chgData name="Richard Chalk" userId="287f8aa4f4de1d19" providerId="LiveId" clId="{55E7E3B9-B10D-4359-B24D-A161F0BE15F2}" dt="2024-02-21T07:23:03.732" v="4522" actId="1076"/>
          <ac:picMkLst>
            <pc:docMk/>
            <pc:sldMk cId="2946301220" sldId="660"/>
            <ac:picMk id="15" creationId="{4DC079EC-9FD9-E032-EC2E-8A35EBAFEE10}"/>
          </ac:picMkLst>
        </pc:picChg>
      </pc:sldChg>
      <pc:sldChg chg="add del">
        <pc:chgData name="Richard Chalk" userId="287f8aa4f4de1d19" providerId="LiveId" clId="{55E7E3B9-B10D-4359-B24D-A161F0BE15F2}" dt="2024-02-21T07:28:24.960" v="4768"/>
        <pc:sldMkLst>
          <pc:docMk/>
          <pc:sldMk cId="2616496332" sldId="661"/>
        </pc:sldMkLst>
      </pc:sldChg>
      <pc:sldChg chg="addSp delSp modSp add mod">
        <pc:chgData name="Richard Chalk" userId="287f8aa4f4de1d19" providerId="LiveId" clId="{55E7E3B9-B10D-4359-B24D-A161F0BE15F2}" dt="2024-02-21T19:39:03.259" v="5259" actId="207"/>
        <pc:sldMkLst>
          <pc:docMk/>
          <pc:sldMk cId="2727704966" sldId="661"/>
        </pc:sldMkLst>
        <pc:spChg chg="mod">
          <ac:chgData name="Richard Chalk" userId="287f8aa4f4de1d19" providerId="LiveId" clId="{55E7E3B9-B10D-4359-B24D-A161F0BE15F2}" dt="2024-02-21T19:39:03.259" v="5259" actId="207"/>
          <ac:spMkLst>
            <pc:docMk/>
            <pc:sldMk cId="2727704966" sldId="661"/>
            <ac:spMk id="2" creationId="{3293E8BB-40B5-0D76-3ED8-5499B72CCF42}"/>
          </ac:spMkLst>
        </pc:spChg>
        <pc:spChg chg="add del mod">
          <ac:chgData name="Richard Chalk" userId="287f8aa4f4de1d19" providerId="LiveId" clId="{55E7E3B9-B10D-4359-B24D-A161F0BE15F2}" dt="2024-02-21T19:30:30.636" v="4900" actId="478"/>
          <ac:spMkLst>
            <pc:docMk/>
            <pc:sldMk cId="2727704966" sldId="661"/>
            <ac:spMk id="3" creationId="{A5F35EF4-F13D-351C-791F-A580971C126F}"/>
          </ac:spMkLst>
        </pc:spChg>
        <pc:spChg chg="del">
          <ac:chgData name="Richard Chalk" userId="287f8aa4f4de1d19" providerId="LiveId" clId="{55E7E3B9-B10D-4359-B24D-A161F0BE15F2}" dt="2024-02-21T19:36:50.721" v="5148" actId="478"/>
          <ac:spMkLst>
            <pc:docMk/>
            <pc:sldMk cId="2727704966" sldId="661"/>
            <ac:spMk id="11" creationId="{E79E63FE-67DD-012A-7A64-F99483014BE0}"/>
          </ac:spMkLst>
        </pc:spChg>
        <pc:spChg chg="add mod">
          <ac:chgData name="Richard Chalk" userId="287f8aa4f4de1d19" providerId="LiveId" clId="{55E7E3B9-B10D-4359-B24D-A161F0BE15F2}" dt="2024-02-21T19:38:11.707" v="5185" actId="1037"/>
          <ac:spMkLst>
            <pc:docMk/>
            <pc:sldMk cId="2727704966" sldId="661"/>
            <ac:spMk id="16" creationId="{3CCF88C2-28CE-2BC5-0EB0-181EEA52994F}"/>
          </ac:spMkLst>
        </pc:spChg>
        <pc:picChg chg="add mod">
          <ac:chgData name="Richard Chalk" userId="287f8aa4f4de1d19" providerId="LiveId" clId="{55E7E3B9-B10D-4359-B24D-A161F0BE15F2}" dt="2024-02-21T19:37:41.435" v="5154" actId="14100"/>
          <ac:picMkLst>
            <pc:docMk/>
            <pc:sldMk cId="2727704966" sldId="661"/>
            <ac:picMk id="10" creationId="{0AB9BB69-59BE-201D-35AD-8C2619250ED2}"/>
          </ac:picMkLst>
        </pc:picChg>
        <pc:picChg chg="add mod">
          <ac:chgData name="Richard Chalk" userId="287f8aa4f4de1d19" providerId="LiveId" clId="{55E7E3B9-B10D-4359-B24D-A161F0BE15F2}" dt="2024-02-21T19:37:39.291" v="5153" actId="1076"/>
          <ac:picMkLst>
            <pc:docMk/>
            <pc:sldMk cId="2727704966" sldId="661"/>
            <ac:picMk id="13" creationId="{E3600C51-913B-3689-B81E-E3FADD420809}"/>
          </ac:picMkLst>
        </pc:picChg>
      </pc:sldChg>
      <pc:sldChg chg="addSp delSp modSp add mod modNotesTx">
        <pc:chgData name="Richard Chalk" userId="287f8aa4f4de1d19" providerId="LiveId" clId="{55E7E3B9-B10D-4359-B24D-A161F0BE15F2}" dt="2024-02-22T12:25:08.976" v="7064" actId="6549"/>
        <pc:sldMkLst>
          <pc:docMk/>
          <pc:sldMk cId="668745810" sldId="662"/>
        </pc:sldMkLst>
        <pc:spChg chg="del">
          <ac:chgData name="Richard Chalk" userId="287f8aa4f4de1d19" providerId="LiveId" clId="{55E7E3B9-B10D-4359-B24D-A161F0BE15F2}" dt="2024-02-22T05:27:54.023" v="6133" actId="478"/>
          <ac:spMkLst>
            <pc:docMk/>
            <pc:sldMk cId="668745810" sldId="662"/>
            <ac:spMk id="2" creationId="{6DF3869E-5759-4795-3A7D-0034813910E4}"/>
          </ac:spMkLst>
        </pc:spChg>
        <pc:spChg chg="add del mod">
          <ac:chgData name="Richard Chalk" userId="287f8aa4f4de1d19" providerId="LiveId" clId="{55E7E3B9-B10D-4359-B24D-A161F0BE15F2}" dt="2024-02-22T05:27:45.377" v="6129" actId="478"/>
          <ac:spMkLst>
            <pc:docMk/>
            <pc:sldMk cId="668745810" sldId="662"/>
            <ac:spMk id="3" creationId="{C55B0A49-926D-AA57-0467-22710ECE604D}"/>
          </ac:spMkLst>
        </pc:spChg>
        <pc:spChg chg="mod">
          <ac:chgData name="Richard Chalk" userId="287f8aa4f4de1d19" providerId="LiveId" clId="{55E7E3B9-B10D-4359-B24D-A161F0BE15F2}" dt="2024-02-22T05:28:04.925" v="6157" actId="20577"/>
          <ac:spMkLst>
            <pc:docMk/>
            <pc:sldMk cId="668745810" sldId="662"/>
            <ac:spMk id="7" creationId="{EC5475E7-4431-6C2A-78C7-EFA28A5C32A9}"/>
          </ac:spMkLst>
        </pc:spChg>
        <pc:spChg chg="del">
          <ac:chgData name="Richard Chalk" userId="287f8aa4f4de1d19" providerId="LiveId" clId="{55E7E3B9-B10D-4359-B24D-A161F0BE15F2}" dt="2024-02-22T05:27:49.345" v="6131" actId="478"/>
          <ac:spMkLst>
            <pc:docMk/>
            <pc:sldMk cId="668745810" sldId="662"/>
            <ac:spMk id="11" creationId="{7372C2F6-45A0-34C4-061F-7D6E7F48362C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2" creationId="{B2AD6D4B-E550-EBBC-F1E6-02C4469BD14E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3" creationId="{BDAF3227-AEFE-CBCC-2D7D-63301034EAF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4" creationId="{01A8D0A7-BCE3-1524-75BB-F5546F69F763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5" creationId="{0428B6BE-9A24-B0E1-3922-D98F2B933E86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6" creationId="{E889DFE4-4FB7-32AD-6784-89F0479B1444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7" creationId="{D881DABF-FAC8-4D51-A706-08E02BC383EE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8" creationId="{799D6E62-82B4-3BD6-E9F9-2C628562427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19" creationId="{1090B392-6218-ACFC-64FD-719B52154E41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0" creationId="{B440CD52-5319-29CF-18C1-F3784CB44E9A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1" creationId="{14172823-C330-1E50-BCC7-D56C47F1E3C9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2" creationId="{5BB68F6A-302A-6335-D462-B692CDE7FF9F}"/>
          </ac:spMkLst>
        </pc:spChg>
        <pc:spChg chg="add mod">
          <ac:chgData name="Richard Chalk" userId="287f8aa4f4de1d19" providerId="LiveId" clId="{55E7E3B9-B10D-4359-B24D-A161F0BE15F2}" dt="2024-02-22T05:35:41.245" v="6591" actId="1036"/>
          <ac:spMkLst>
            <pc:docMk/>
            <pc:sldMk cId="668745810" sldId="662"/>
            <ac:spMk id="23" creationId="{C7B3E4A4-350F-BC83-349F-460EB7FC749B}"/>
          </ac:spMkLst>
        </pc:spChg>
        <pc:spChg chg="add mod">
          <ac:chgData name="Richard Chalk" userId="287f8aa4f4de1d19" providerId="LiveId" clId="{55E7E3B9-B10D-4359-B24D-A161F0BE15F2}" dt="2024-02-22T05:37:38.679" v="6717" actId="20577"/>
          <ac:spMkLst>
            <pc:docMk/>
            <pc:sldMk cId="668745810" sldId="662"/>
            <ac:spMk id="25" creationId="{0AF04C69-64A0-F7E1-2D2A-6C90BF015E94}"/>
          </ac:spMkLst>
        </pc:spChg>
        <pc:picChg chg="add mod">
          <ac:chgData name="Richard Chalk" userId="287f8aa4f4de1d19" providerId="LiveId" clId="{55E7E3B9-B10D-4359-B24D-A161F0BE15F2}" dt="2024-02-22T05:35:41.245" v="6591" actId="1036"/>
          <ac:picMkLst>
            <pc:docMk/>
            <pc:sldMk cId="668745810" sldId="662"/>
            <ac:picMk id="10" creationId="{FDD05B5E-EF89-2E5E-E0D0-42CDC46399C1}"/>
          </ac:picMkLst>
        </pc:picChg>
        <pc:picChg chg="add mod">
          <ac:chgData name="Richard Chalk" userId="287f8aa4f4de1d19" providerId="LiveId" clId="{55E7E3B9-B10D-4359-B24D-A161F0BE15F2}" dt="2024-02-22T05:33:44.543" v="6252" actId="1076"/>
          <ac:picMkLst>
            <pc:docMk/>
            <pc:sldMk cId="668745810" sldId="662"/>
            <ac:picMk id="24" creationId="{23740162-6859-BAC9-00D1-697C5A2D873F}"/>
          </ac:picMkLst>
        </pc:picChg>
        <pc:picChg chg="del">
          <ac:chgData name="Richard Chalk" userId="287f8aa4f4de1d19" providerId="LiveId" clId="{55E7E3B9-B10D-4359-B24D-A161F0BE15F2}" dt="2024-02-22T05:27:46.931" v="6130" actId="478"/>
          <ac:picMkLst>
            <pc:docMk/>
            <pc:sldMk cId="668745810" sldId="662"/>
            <ac:picMk id="11268" creationId="{9555B943-C4F1-637F-718B-F0B89B6BD5E7}"/>
          </ac:picMkLst>
        </pc:picChg>
        <pc:cxnChg chg="del">
          <ac:chgData name="Richard Chalk" userId="287f8aa4f4de1d19" providerId="LiveId" clId="{55E7E3B9-B10D-4359-B24D-A161F0BE15F2}" dt="2024-02-22T05:27:50.608" v="6132" actId="478"/>
          <ac:cxnSpMkLst>
            <pc:docMk/>
            <pc:sldMk cId="668745810" sldId="662"/>
            <ac:cxnSpMk id="4" creationId="{9B473368-FE8D-84E9-8817-D9AE348F36E1}"/>
          </ac:cxnSpMkLst>
        </pc:cxnChg>
      </pc:sldChg>
      <pc:sldChg chg="addSp delSp modSp add mod">
        <pc:chgData name="Richard Chalk" userId="287f8aa4f4de1d19" providerId="LiveId" clId="{55E7E3B9-B10D-4359-B24D-A161F0BE15F2}" dt="2024-02-22T12:43:24.702" v="8011" actId="1076"/>
        <pc:sldMkLst>
          <pc:docMk/>
          <pc:sldMk cId="2261841161" sldId="663"/>
        </pc:sldMkLst>
        <pc:spChg chg="mod">
          <ac:chgData name="Richard Chalk" userId="287f8aa4f4de1d19" providerId="LiveId" clId="{55E7E3B9-B10D-4359-B24D-A161F0BE15F2}" dt="2024-02-22T12:39:22.557" v="7988" actId="113"/>
          <ac:spMkLst>
            <pc:docMk/>
            <pc:sldMk cId="2261841161" sldId="663"/>
            <ac:spMk id="2" creationId="{5E934A7B-6005-7B2C-8D74-86BF80B484F9}"/>
          </ac:spMkLst>
        </pc:spChg>
        <pc:spChg chg="del mod">
          <ac:chgData name="Richard Chalk" userId="287f8aa4f4de1d19" providerId="LiveId" clId="{55E7E3B9-B10D-4359-B24D-A161F0BE15F2}" dt="2024-02-22T12:37:01.279" v="7935" actId="478"/>
          <ac:spMkLst>
            <pc:docMk/>
            <pc:sldMk cId="2261841161" sldId="663"/>
            <ac:spMk id="3" creationId="{84644830-FC5C-61C9-4029-B3BEEDD85A60}"/>
          </ac:spMkLst>
        </pc:spChg>
        <pc:spChg chg="mod">
          <ac:chgData name="Richard Chalk" userId="287f8aa4f4de1d19" providerId="LiveId" clId="{55E7E3B9-B10D-4359-B24D-A161F0BE15F2}" dt="2024-02-22T12:39:16.750" v="7987" actId="20577"/>
          <ac:spMkLst>
            <pc:docMk/>
            <pc:sldMk cId="2261841161" sldId="663"/>
            <ac:spMk id="7" creationId="{70FC4CDC-43EB-59E8-90BB-CB6D24824844}"/>
          </ac:spMkLst>
        </pc:spChg>
        <pc:spChg chg="add mod">
          <ac:chgData name="Richard Chalk" userId="287f8aa4f4de1d19" providerId="LiveId" clId="{55E7E3B9-B10D-4359-B24D-A161F0BE15F2}" dt="2024-02-22T12:43:24.702" v="8011" actId="1076"/>
          <ac:spMkLst>
            <pc:docMk/>
            <pc:sldMk cId="2261841161" sldId="663"/>
            <ac:spMk id="10" creationId="{3BE4E9D3-6263-0308-7BAE-5350BDF79ADB}"/>
          </ac:spMkLst>
        </pc:spChg>
        <pc:spChg chg="mod">
          <ac:chgData name="Richard Chalk" userId="287f8aa4f4de1d19" providerId="LiveId" clId="{55E7E3B9-B10D-4359-B24D-A161F0BE15F2}" dt="2024-02-22T12:43:10.112" v="8009" actId="14100"/>
          <ac:spMkLst>
            <pc:docMk/>
            <pc:sldMk cId="2261841161" sldId="663"/>
            <ac:spMk id="11" creationId="{73F070A5-4C77-0C88-3C84-3D0C6151FEDD}"/>
          </ac:spMkLst>
        </pc:spChg>
        <pc:picChg chg="add mod">
          <ac:chgData name="Richard Chalk" userId="287f8aa4f4de1d19" providerId="LiveId" clId="{55E7E3B9-B10D-4359-B24D-A161F0BE15F2}" dt="2024-02-22T12:35:40.494" v="7798" actId="1076"/>
          <ac:picMkLst>
            <pc:docMk/>
            <pc:sldMk cId="2261841161" sldId="663"/>
            <ac:picMk id="9" creationId="{4684C3F0-1BCC-8413-9E6D-D9AE6F003DC6}"/>
          </ac:picMkLst>
        </pc:picChg>
        <pc:picChg chg="add mod">
          <ac:chgData name="Richard Chalk" userId="287f8aa4f4de1d19" providerId="LiveId" clId="{55E7E3B9-B10D-4359-B24D-A161F0BE15F2}" dt="2024-02-22T12:42:46.936" v="7995" actId="14100"/>
          <ac:picMkLst>
            <pc:docMk/>
            <pc:sldMk cId="2261841161" sldId="663"/>
            <ac:picMk id="3074" creationId="{18554C37-7D56-9084-CDCC-AF7231A5E2F5}"/>
          </ac:picMkLst>
        </pc:picChg>
        <pc:picChg chg="del">
          <ac:chgData name="Richard Chalk" userId="287f8aa4f4de1d19" providerId="LiveId" clId="{55E7E3B9-B10D-4359-B24D-A161F0BE15F2}" dt="2024-02-22T12:37:02.591" v="7936" actId="478"/>
          <ac:picMkLst>
            <pc:docMk/>
            <pc:sldMk cId="2261841161" sldId="663"/>
            <ac:picMk id="11268" creationId="{EDB16476-806E-75BC-AF9E-ACAFAC6FD767}"/>
          </ac:picMkLst>
        </pc:picChg>
      </pc:sldChg>
      <pc:sldChg chg="add del">
        <pc:chgData name="Richard Chalk" userId="287f8aa4f4de1d19" providerId="LiveId" clId="{55E7E3B9-B10D-4359-B24D-A161F0BE15F2}" dt="2024-02-22T06:05:13.315" v="6861" actId="47"/>
        <pc:sldMkLst>
          <pc:docMk/>
          <pc:sldMk cId="742273101" sldId="664"/>
        </pc:sldMkLst>
      </pc:sldChg>
      <pc:sldChg chg="modSp add del mod">
        <pc:chgData name="Richard Chalk" userId="287f8aa4f4de1d19" providerId="LiveId" clId="{55E7E3B9-B10D-4359-B24D-A161F0BE15F2}" dt="2024-02-22T18:54:15.155" v="8765" actId="47"/>
        <pc:sldMkLst>
          <pc:docMk/>
          <pc:sldMk cId="1674285960" sldId="665"/>
        </pc:sldMkLst>
        <pc:spChg chg="mod">
          <ac:chgData name="Richard Chalk" userId="287f8aa4f4de1d19" providerId="LiveId" clId="{55E7E3B9-B10D-4359-B24D-A161F0BE15F2}" dt="2024-02-22T05:05:44.594" v="6128" actId="20577"/>
          <ac:spMkLst>
            <pc:docMk/>
            <pc:sldMk cId="1674285960" sldId="665"/>
            <ac:spMk id="3" creationId="{0F4F11FF-9C50-C2CE-876F-3653C6DC88A6}"/>
          </ac:spMkLst>
        </pc:spChg>
      </pc:sldChg>
      <pc:sldChg chg="addSp delSp modSp add mod modNotesTx">
        <pc:chgData name="Richard Chalk" userId="287f8aa4f4de1d19" providerId="LiveId" clId="{55E7E3B9-B10D-4359-B24D-A161F0BE15F2}" dt="2024-02-23T05:22:57.114" v="8816" actId="20577"/>
        <pc:sldMkLst>
          <pc:docMk/>
          <pc:sldMk cId="3702764831" sldId="666"/>
        </pc:sldMkLst>
        <pc:spChg chg="mod">
          <ac:chgData name="Richard Chalk" userId="287f8aa4f4de1d19" providerId="LiveId" clId="{55E7E3B9-B10D-4359-B24D-A161F0BE15F2}" dt="2024-02-22T18:54:05.544" v="8753" actId="13926"/>
          <ac:spMkLst>
            <pc:docMk/>
            <pc:sldMk cId="3702764831" sldId="666"/>
            <ac:spMk id="2" creationId="{FDFD076F-5390-8E5E-9090-CF1D9F15E6AE}"/>
          </ac:spMkLst>
        </pc:spChg>
        <pc:spChg chg="mod">
          <ac:chgData name="Richard Chalk" userId="287f8aa4f4de1d19" providerId="LiveId" clId="{55E7E3B9-B10D-4359-B24D-A161F0BE15F2}" dt="2024-02-22T18:47:03.514" v="8176" actId="20577"/>
          <ac:spMkLst>
            <pc:docMk/>
            <pc:sldMk cId="3702764831" sldId="666"/>
            <ac:spMk id="7" creationId="{EC88DD88-B639-B90D-64B4-7778A538B02E}"/>
          </ac:spMkLst>
        </pc:spChg>
        <pc:spChg chg="del">
          <ac:chgData name="Richard Chalk" userId="287f8aa4f4de1d19" providerId="LiveId" clId="{55E7E3B9-B10D-4359-B24D-A161F0BE15F2}" dt="2024-02-22T18:50:11.783" v="8524" actId="478"/>
          <ac:spMkLst>
            <pc:docMk/>
            <pc:sldMk cId="3702764831" sldId="666"/>
            <ac:spMk id="10" creationId="{6A1F75A1-6A6C-3637-2FE8-3EBAC0A5B13C}"/>
          </ac:spMkLst>
        </pc:spChg>
        <pc:spChg chg="mod">
          <ac:chgData name="Richard Chalk" userId="287f8aa4f4de1d19" providerId="LiveId" clId="{55E7E3B9-B10D-4359-B24D-A161F0BE15F2}" dt="2024-02-22T18:52:31.233" v="8578" actId="14100"/>
          <ac:spMkLst>
            <pc:docMk/>
            <pc:sldMk cId="3702764831" sldId="666"/>
            <ac:spMk id="11" creationId="{725B697E-75CE-62D9-C9DC-DB381D1EB77C}"/>
          </ac:spMkLst>
        </pc:spChg>
        <pc:picChg chg="del">
          <ac:chgData name="Richard Chalk" userId="287f8aa4f4de1d19" providerId="LiveId" clId="{55E7E3B9-B10D-4359-B24D-A161F0BE15F2}" dt="2024-02-22T18:50:09.231" v="8523" actId="478"/>
          <ac:picMkLst>
            <pc:docMk/>
            <pc:sldMk cId="3702764831" sldId="666"/>
            <ac:picMk id="3074" creationId="{36792BB6-6BB0-F57D-CDB5-C308BCCFBA66}"/>
          </ac:picMkLst>
        </pc:picChg>
        <pc:picChg chg="add mod">
          <ac:chgData name="Richard Chalk" userId="287f8aa4f4de1d19" providerId="LiveId" clId="{55E7E3B9-B10D-4359-B24D-A161F0BE15F2}" dt="2024-02-22T18:52:10.720" v="8568" actId="1036"/>
          <ac:picMkLst>
            <pc:docMk/>
            <pc:sldMk cId="3702764831" sldId="666"/>
            <ac:picMk id="4098" creationId="{569E0818-2A96-B887-F246-A56F22145391}"/>
          </ac:picMkLst>
        </pc:picChg>
        <pc:picChg chg="add mod">
          <ac:chgData name="Richard Chalk" userId="287f8aa4f4de1d19" providerId="LiveId" clId="{55E7E3B9-B10D-4359-B24D-A161F0BE15F2}" dt="2024-02-22T18:54:12.157" v="8764" actId="1035"/>
          <ac:picMkLst>
            <pc:docMk/>
            <pc:sldMk cId="3702764831" sldId="666"/>
            <ac:picMk id="4100" creationId="{D23874F4-9DE7-9AB7-B3D7-4EB6B27FBA35}"/>
          </ac:picMkLst>
        </pc:picChg>
      </pc:sldChg>
      <pc:sldChg chg="addSp delSp modSp add mod modNotesTx">
        <pc:chgData name="Richard Chalk" userId="287f8aa4f4de1d19" providerId="LiveId" clId="{55E7E3B9-B10D-4359-B24D-A161F0BE15F2}" dt="2024-02-23T05:41:23.273" v="9398" actId="20577"/>
        <pc:sldMkLst>
          <pc:docMk/>
          <pc:sldMk cId="1215978785" sldId="667"/>
        </pc:sldMkLst>
        <pc:spChg chg="mod">
          <ac:chgData name="Richard Chalk" userId="287f8aa4f4de1d19" providerId="LiveId" clId="{55E7E3B9-B10D-4359-B24D-A161F0BE15F2}" dt="2024-02-23T05:37:37.435" v="9163" actId="14100"/>
          <ac:spMkLst>
            <pc:docMk/>
            <pc:sldMk cId="1215978785" sldId="667"/>
            <ac:spMk id="2" creationId="{B947C6BC-6C7E-5C53-3C6D-246845A36525}"/>
          </ac:spMkLst>
        </pc:spChg>
        <pc:spChg chg="mod">
          <ac:chgData name="Richard Chalk" userId="287f8aa4f4de1d19" providerId="LiveId" clId="{55E7E3B9-B10D-4359-B24D-A161F0BE15F2}" dt="2024-02-23T05:21:01.551" v="8775" actId="20577"/>
          <ac:spMkLst>
            <pc:docMk/>
            <pc:sldMk cId="1215978785" sldId="667"/>
            <ac:spMk id="7" creationId="{F39CB156-5784-5563-2709-831B276C0D60}"/>
          </ac:spMkLst>
        </pc:spChg>
        <pc:spChg chg="add mod">
          <ac:chgData name="Richard Chalk" userId="287f8aa4f4de1d19" providerId="LiveId" clId="{55E7E3B9-B10D-4359-B24D-A161F0BE15F2}" dt="2024-02-23T05:28:05.841" v="8847" actId="208"/>
          <ac:spMkLst>
            <pc:docMk/>
            <pc:sldMk cId="1215978785" sldId="667"/>
            <ac:spMk id="10" creationId="{B799078A-9C84-B0C3-F45A-EA6469D4AF5E}"/>
          </ac:spMkLst>
        </pc:spChg>
        <pc:spChg chg="mod">
          <ac:chgData name="Richard Chalk" userId="287f8aa4f4de1d19" providerId="LiveId" clId="{55E7E3B9-B10D-4359-B24D-A161F0BE15F2}" dt="2024-02-23T05:36:01.207" v="9084" actId="554"/>
          <ac:spMkLst>
            <pc:docMk/>
            <pc:sldMk cId="1215978785" sldId="667"/>
            <ac:spMk id="11" creationId="{FCABBB77-CA0D-E77E-877D-9C0BE582B9A2}"/>
          </ac:spMkLst>
        </pc:spChg>
        <pc:spChg chg="add mod">
          <ac:chgData name="Richard Chalk" userId="287f8aa4f4de1d19" providerId="LiveId" clId="{55E7E3B9-B10D-4359-B24D-A161F0BE15F2}" dt="2024-02-23T05:30:51.728" v="8903" actId="207"/>
          <ac:spMkLst>
            <pc:docMk/>
            <pc:sldMk cId="1215978785" sldId="667"/>
            <ac:spMk id="12" creationId="{03108B65-6EFE-8B9F-B7E6-B8DFD86BA381}"/>
          </ac:spMkLst>
        </pc:spChg>
        <pc:spChg chg="add mod">
          <ac:chgData name="Richard Chalk" userId="287f8aa4f4de1d19" providerId="LiveId" clId="{55E7E3B9-B10D-4359-B24D-A161F0BE15F2}" dt="2024-02-23T05:30:48.091" v="8901" actId="14100"/>
          <ac:spMkLst>
            <pc:docMk/>
            <pc:sldMk cId="1215978785" sldId="667"/>
            <ac:spMk id="13" creationId="{A37B93EB-70A2-985A-0B47-CE454F856B55}"/>
          </ac:spMkLst>
        </pc:spChg>
        <pc:spChg chg="add mod">
          <ac:chgData name="Richard Chalk" userId="287f8aa4f4de1d19" providerId="LiveId" clId="{55E7E3B9-B10D-4359-B24D-A161F0BE15F2}" dt="2024-02-23T05:30:28.422" v="8896" actId="1036"/>
          <ac:spMkLst>
            <pc:docMk/>
            <pc:sldMk cId="1215978785" sldId="667"/>
            <ac:spMk id="14" creationId="{605E9222-BA70-D54F-9615-24696734C3AF}"/>
          </ac:spMkLst>
        </pc:spChg>
        <pc:spChg chg="add mod">
          <ac:chgData name="Richard Chalk" userId="287f8aa4f4de1d19" providerId="LiveId" clId="{55E7E3B9-B10D-4359-B24D-A161F0BE15F2}" dt="2024-02-23T05:35:05.412" v="9015" actId="1035"/>
          <ac:spMkLst>
            <pc:docMk/>
            <pc:sldMk cId="1215978785" sldId="667"/>
            <ac:spMk id="16" creationId="{7413062C-3535-9619-3D00-B03D3A0657DB}"/>
          </ac:spMkLst>
        </pc:spChg>
        <pc:spChg chg="add mod">
          <ac:chgData name="Richard Chalk" userId="287f8aa4f4de1d19" providerId="LiveId" clId="{55E7E3B9-B10D-4359-B24D-A161F0BE15F2}" dt="2024-02-23T05:38:15.986" v="9188" actId="1036"/>
          <ac:spMkLst>
            <pc:docMk/>
            <pc:sldMk cId="1215978785" sldId="667"/>
            <ac:spMk id="18" creationId="{EBAC9FAC-2854-9DEC-86C7-926EFC51204E}"/>
          </ac:spMkLst>
        </pc:spChg>
        <pc:picChg chg="add mod">
          <ac:chgData name="Richard Chalk" userId="287f8aa4f4de1d19" providerId="LiveId" clId="{55E7E3B9-B10D-4359-B24D-A161F0BE15F2}" dt="2024-02-23T05:25:54.021" v="8829" actId="1036"/>
          <ac:picMkLst>
            <pc:docMk/>
            <pc:sldMk cId="1215978785" sldId="667"/>
            <ac:picMk id="9" creationId="{AA881192-89C8-08B6-97FB-48BD7A8EBFEC}"/>
          </ac:picMkLst>
        </pc:picChg>
        <pc:picChg chg="del">
          <ac:chgData name="Richard Chalk" userId="287f8aa4f4de1d19" providerId="LiveId" clId="{55E7E3B9-B10D-4359-B24D-A161F0BE15F2}" dt="2024-02-23T05:21:05.199" v="8776" actId="478"/>
          <ac:picMkLst>
            <pc:docMk/>
            <pc:sldMk cId="1215978785" sldId="667"/>
            <ac:picMk id="15" creationId="{02698C89-2A96-AB28-AAA8-4769521F92F8}"/>
          </ac:picMkLst>
        </pc:picChg>
        <pc:picChg chg="add mod">
          <ac:chgData name="Richard Chalk" userId="287f8aa4f4de1d19" providerId="LiveId" clId="{55E7E3B9-B10D-4359-B24D-A161F0BE15F2}" dt="2024-02-23T05:35:05.412" v="9015" actId="1035"/>
          <ac:picMkLst>
            <pc:docMk/>
            <pc:sldMk cId="1215978785" sldId="667"/>
            <ac:picMk id="17" creationId="{8F053B58-B3A6-12CC-5F20-65740A3AE2A8}"/>
          </ac:picMkLst>
        </pc:picChg>
        <pc:picChg chg="add del mod">
          <ac:chgData name="Richard Chalk" userId="287f8aa4f4de1d19" providerId="LiveId" clId="{55E7E3B9-B10D-4359-B24D-A161F0BE15F2}" dt="2024-02-23T05:35:34.791" v="9016" actId="478"/>
          <ac:picMkLst>
            <pc:docMk/>
            <pc:sldMk cId="1215978785" sldId="667"/>
            <ac:picMk id="1026" creationId="{07EB12B4-0FDB-0196-2661-432E2BA2AA6E}"/>
          </ac:picMkLst>
        </pc:picChg>
        <pc:picChg chg="add mod">
          <ac:chgData name="Richard Chalk" userId="287f8aa4f4de1d19" providerId="LiveId" clId="{55E7E3B9-B10D-4359-B24D-A161F0BE15F2}" dt="2024-02-23T05:35:45.013" v="9027" actId="1035"/>
          <ac:picMkLst>
            <pc:docMk/>
            <pc:sldMk cId="1215978785" sldId="667"/>
            <ac:picMk id="1028" creationId="{A5D8DFC1-566F-359B-700E-0AE9B60703C2}"/>
          </ac:picMkLst>
        </pc:picChg>
      </pc:sldChg>
      <pc:sldChg chg="add">
        <pc:chgData name="Richard Chalk" userId="287f8aa4f4de1d19" providerId="LiveId" clId="{55E7E3B9-B10D-4359-B24D-A161F0BE15F2}" dt="2024-02-28T19:34:26.006" v="9609"/>
        <pc:sldMkLst>
          <pc:docMk/>
          <pc:sldMk cId="4275835542" sldId="668"/>
        </pc:sldMkLst>
      </pc:sldChg>
    </pc:docChg>
  </pc:docChgLst>
  <pc:docChgLst>
    <pc:chgData name="Richard Chalk" userId="287f8aa4f4de1d19" providerId="LiveId" clId="{4D1B58A4-9315-4E77-924A-B0F061314CBD}"/>
    <pc:docChg chg="custSel modSld">
      <pc:chgData name="Richard Chalk" userId="287f8aa4f4de1d19" providerId="LiveId" clId="{4D1B58A4-9315-4E77-924A-B0F061314CBD}" dt="2023-09-04T14:41:36.912" v="370" actId="1035"/>
      <pc:docMkLst>
        <pc:docMk/>
      </pc:docMkLst>
      <pc:sldChg chg="modSp mod">
        <pc:chgData name="Richard Chalk" userId="287f8aa4f4de1d19" providerId="LiveId" clId="{4D1B58A4-9315-4E77-924A-B0F061314CBD}" dt="2023-09-04T14:41:36.912" v="370" actId="1035"/>
        <pc:sldMkLst>
          <pc:docMk/>
          <pc:sldMk cId="243450459" sldId="267"/>
        </pc:sldMkLst>
        <pc:spChg chg="mod">
          <ac:chgData name="Richard Chalk" userId="287f8aa4f4de1d19" providerId="LiveId" clId="{4D1B58A4-9315-4E77-924A-B0F061314CBD}" dt="2023-09-04T14:41:36.912" v="370" actId="1035"/>
          <ac:spMkLst>
            <pc:docMk/>
            <pc:sldMk cId="243450459" sldId="267"/>
            <ac:spMk id="9" creationId="{4711E27A-9FED-009E-19F3-DA48C19A4FFF}"/>
          </ac:spMkLst>
        </pc:spChg>
        <pc:picChg chg="mod">
          <ac:chgData name="Richard Chalk" userId="287f8aa4f4de1d19" providerId="LiveId" clId="{4D1B58A4-9315-4E77-924A-B0F061314CBD}" dt="2023-09-04T14:41:36.912" v="370" actId="1035"/>
          <ac:picMkLst>
            <pc:docMk/>
            <pc:sldMk cId="243450459" sldId="267"/>
            <ac:picMk id="10" creationId="{C59F8F17-0478-EA1B-85F6-0876915872FD}"/>
          </ac:picMkLst>
        </pc:picChg>
      </pc:sldChg>
      <pc:sldChg chg="addSp modSp mod modNotesTx">
        <pc:chgData name="Richard Chalk" userId="287f8aa4f4de1d19" providerId="LiveId" clId="{4D1B58A4-9315-4E77-924A-B0F061314CBD}" dt="2023-09-02T18:34:50.640" v="356" actId="20577"/>
        <pc:sldMkLst>
          <pc:docMk/>
          <pc:sldMk cId="1930755218" sldId="532"/>
        </pc:sldMkLst>
        <pc:picChg chg="add mod">
          <ac:chgData name="Richard Chalk" userId="287f8aa4f4de1d19" providerId="LiveId" clId="{4D1B58A4-9315-4E77-924A-B0F061314CBD}" dt="2023-09-02T18:31:45.622" v="22" actId="1036"/>
          <ac:picMkLst>
            <pc:docMk/>
            <pc:sldMk cId="1930755218" sldId="532"/>
            <ac:picMk id="8" creationId="{2C55DA26-50B3-7F39-5601-086125D05241}"/>
          </ac:picMkLst>
        </pc:picChg>
        <pc:picChg chg="add mod">
          <ac:chgData name="Richard Chalk" userId="287f8aa4f4de1d19" providerId="LiveId" clId="{4D1B58A4-9315-4E77-924A-B0F061314CBD}" dt="2023-09-02T18:31:10.335" v="9" actId="1038"/>
          <ac:picMkLst>
            <pc:docMk/>
            <pc:sldMk cId="1930755218" sldId="532"/>
            <ac:picMk id="1026" creationId="{7A381971-AB87-4399-E0F8-DA54559D701D}"/>
          </ac:picMkLst>
        </pc:picChg>
      </pc:sldChg>
    </pc:docChg>
  </pc:docChgLst>
  <pc:docChgLst>
    <pc:chgData name="Richard Chalk" userId="287f8aa4f4de1d19" providerId="LiveId" clId="{0092D160-E96F-4E7A-85EE-0570A35094B3}"/>
    <pc:docChg chg="undo redo custSel addSld delSld modSld">
      <pc:chgData name="Richard Chalk" userId="287f8aa4f4de1d19" providerId="LiveId" clId="{0092D160-E96F-4E7A-85EE-0570A35094B3}" dt="2023-07-05T12:27:52.915" v="3356" actId="20577"/>
      <pc:docMkLst>
        <pc:docMk/>
      </pc:docMkLst>
      <pc:sldChg chg="addSp delSp modSp mod">
        <pc:chgData name="Richard Chalk" userId="287f8aa4f4de1d19" providerId="LiveId" clId="{0092D160-E96F-4E7A-85EE-0570A35094B3}" dt="2023-07-05T12:25:24.410" v="3224" actId="1035"/>
        <pc:sldMkLst>
          <pc:docMk/>
          <pc:sldMk cId="0" sldId="299"/>
        </pc:sldMkLst>
        <pc:spChg chg="add mod">
          <ac:chgData name="Richard Chalk" userId="287f8aa4f4de1d19" providerId="LiveId" clId="{0092D160-E96F-4E7A-85EE-0570A35094B3}" dt="2023-07-05T06:01:19.260" v="205" actId="1035"/>
          <ac:spMkLst>
            <pc:docMk/>
            <pc:sldMk cId="0" sldId="299"/>
            <ac:spMk id="8" creationId="{9977F281-A947-A97F-F970-14C3D7FFAE2B}"/>
          </ac:spMkLst>
        </pc:spChg>
        <pc:spChg chg="del">
          <ac:chgData name="Richard Chalk" userId="287f8aa4f4de1d19" providerId="LiveId" clId="{0092D160-E96F-4E7A-85EE-0570A35094B3}" dt="2023-07-05T06:01:04.604" v="200" actId="478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0092D160-E96F-4E7A-85EE-0570A35094B3}" dt="2023-07-05T12:01:58.174" v="2691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0092D160-E96F-4E7A-85EE-0570A35094B3}" dt="2023-07-05T12:24:53.801" v="3198" actId="1036"/>
          <ac:spMkLst>
            <pc:docMk/>
            <pc:sldMk cId="0" sldId="299"/>
            <ac:spMk id="658" creationId="{00000000-0000-0000-0000-000000000000}"/>
          </ac:spMkLst>
        </pc:sp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2" creationId="{1798266B-4E23-1125-CABF-2421F7B57CB6}"/>
          </ac:picMkLst>
        </pc:pic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3" creationId="{00F42DEA-93D1-0D04-0FB8-52092F46A3C0}"/>
          </ac:picMkLst>
        </pc:picChg>
        <pc:picChg chg="add mod">
          <ac:chgData name="Richard Chalk" userId="287f8aa4f4de1d19" providerId="LiveId" clId="{0092D160-E96F-4E7A-85EE-0570A35094B3}" dt="2023-07-05T06:15:33.454" v="441" actId="1037"/>
          <ac:picMkLst>
            <pc:docMk/>
            <pc:sldMk cId="0" sldId="299"/>
            <ac:picMk id="2050" creationId="{39D47829-75A0-558A-0986-D1819D3C5FF5}"/>
          </ac:picMkLst>
        </pc:picChg>
        <pc:cxnChg chg="add mod">
          <ac:chgData name="Richard Chalk" userId="287f8aa4f4de1d19" providerId="LiveId" clId="{0092D160-E96F-4E7A-85EE-0570A35094B3}" dt="2023-07-05T12:25:24.410" v="3224" actId="1035"/>
          <ac:cxnSpMkLst>
            <pc:docMk/>
            <pc:sldMk cId="0" sldId="299"/>
            <ac:cxnSpMk id="9" creationId="{A50E3248-F1C9-60C4-B00D-907E554C43F3}"/>
          </ac:cxnSpMkLst>
        </pc:cxnChg>
      </pc:sldChg>
      <pc:sldChg chg="modSp mod">
        <pc:chgData name="Richard Chalk" userId="287f8aa4f4de1d19" providerId="LiveId" clId="{0092D160-E96F-4E7A-85EE-0570A35094B3}" dt="2023-07-05T05:51:24.088" v="9" actId="20577"/>
        <pc:sldMkLst>
          <pc:docMk/>
          <pc:sldMk cId="3213385662" sldId="309"/>
        </pc:sldMkLst>
        <pc:spChg chg="mod">
          <ac:chgData name="Richard Chalk" userId="287f8aa4f4de1d19" providerId="LiveId" clId="{0092D160-E96F-4E7A-85EE-0570A35094B3}" dt="2023-07-05T05:51:24.088" v="9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add mod modNotesTx">
        <pc:chgData name="Richard Chalk" userId="287f8aa4f4de1d19" providerId="LiveId" clId="{0092D160-E96F-4E7A-85EE-0570A35094B3}" dt="2023-07-05T06:06:52.375" v="271"/>
        <pc:sldMkLst>
          <pc:docMk/>
          <pc:sldMk cId="1717922590" sldId="382"/>
        </pc:sldMkLst>
        <pc:spChg chg="mod">
          <ac:chgData name="Richard Chalk" userId="287f8aa4f4de1d19" providerId="LiveId" clId="{0092D160-E96F-4E7A-85EE-0570A35094B3}" dt="2023-07-05T06:05:41.604" v="270" actId="207"/>
          <ac:spMkLst>
            <pc:docMk/>
            <pc:sldMk cId="1717922590" sldId="382"/>
            <ac:spMk id="658" creationId="{00000000-0000-0000-0000-000000000000}"/>
          </ac:spMkLst>
        </pc:sp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2" creationId="{872B7D5D-034A-6D3F-DEE5-D009E02DE11E}"/>
          </ac:picMkLst>
        </pc:pic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3" creationId="{805843AD-EF21-8F84-01CF-A99AD8AFA134}"/>
          </ac:picMkLst>
        </pc:picChg>
      </pc:sldChg>
      <pc:sldChg chg="del">
        <pc:chgData name="Richard Chalk" userId="287f8aa4f4de1d19" providerId="LiveId" clId="{0092D160-E96F-4E7A-85EE-0570A35094B3}" dt="2023-07-05T06:02:07.217" v="211" actId="2696"/>
        <pc:sldMkLst>
          <pc:docMk/>
          <pc:sldMk cId="2114022562" sldId="382"/>
        </pc:sldMkLst>
      </pc:sldChg>
      <pc:sldChg chg="del">
        <pc:chgData name="Richard Chalk" userId="287f8aa4f4de1d19" providerId="LiveId" clId="{0092D160-E96F-4E7A-85EE-0570A35094B3}" dt="2023-07-05T05:51:29.077" v="10" actId="47"/>
        <pc:sldMkLst>
          <pc:docMk/>
          <pc:sldMk cId="563439124" sldId="47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632552418" sldId="49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529699284" sldId="503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985784809" sldId="504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3857005702" sldId="50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658545090" sldId="506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4185528542" sldId="50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895652186" sldId="508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496683731" sldId="509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08713598" sldId="510"/>
        </pc:sldMkLst>
      </pc:sldChg>
      <pc:sldChg chg="new add del">
        <pc:chgData name="Richard Chalk" userId="287f8aa4f4de1d19" providerId="LiveId" clId="{0092D160-E96F-4E7A-85EE-0570A35094B3}" dt="2023-07-05T12:13:58.540" v="2803" actId="47"/>
        <pc:sldMkLst>
          <pc:docMk/>
          <pc:sldMk cId="385153387" sldId="511"/>
        </pc:sldMkLst>
      </pc:sldChg>
      <pc:sldChg chg="addSp delSp modSp add mod modNotesTx">
        <pc:chgData name="Richard Chalk" userId="287f8aa4f4de1d19" providerId="LiveId" clId="{0092D160-E96F-4E7A-85EE-0570A35094B3}" dt="2023-07-05T12:25:49.156" v="3240" actId="167"/>
        <pc:sldMkLst>
          <pc:docMk/>
          <pc:sldMk cId="4193271027" sldId="512"/>
        </pc:sldMkLst>
        <pc:spChg chg="mod ord">
          <ac:chgData name="Richard Chalk" userId="287f8aa4f4de1d19" providerId="LiveId" clId="{0092D160-E96F-4E7A-85EE-0570A35094B3}" dt="2023-07-05T12:25:41.859" v="3225" actId="167"/>
          <ac:spMkLst>
            <pc:docMk/>
            <pc:sldMk cId="4193271027" sldId="512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6:14:43.334" v="411" actId="14100"/>
          <ac:spMkLst>
            <pc:docMk/>
            <pc:sldMk cId="4193271027" sldId="512"/>
            <ac:spMk id="3" creationId="{173D56EC-57A4-FE19-1901-5242223ADD72}"/>
          </ac:spMkLst>
        </pc:spChg>
        <pc:spChg chg="del">
          <ac:chgData name="Richard Chalk" userId="287f8aa4f4de1d19" providerId="LiveId" clId="{0092D160-E96F-4E7A-85EE-0570A35094B3}" dt="2023-07-05T06:08:02.243" v="277" actId="478"/>
          <ac:spMkLst>
            <pc:docMk/>
            <pc:sldMk cId="4193271027" sldId="512"/>
            <ac:spMk id="8" creationId="{0DCB333C-9118-BE43-4330-5DC6BA418837}"/>
          </ac:spMkLst>
        </pc:spChg>
        <pc:picChg chg="del">
          <ac:chgData name="Richard Chalk" userId="287f8aa4f4de1d19" providerId="LiveId" clId="{0092D160-E96F-4E7A-85EE-0570A35094B3}" dt="2023-07-05T06:08:00.137" v="276" actId="478"/>
          <ac:picMkLst>
            <pc:docMk/>
            <pc:sldMk cId="4193271027" sldId="512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12:25:49.156" v="3240" actId="167"/>
          <ac:picMkLst>
            <pc:docMk/>
            <pc:sldMk cId="4193271027" sldId="512"/>
            <ac:picMk id="1026" creationId="{2A8C079E-E67A-AA02-F467-278EC680069E}"/>
          </ac:picMkLst>
        </pc:picChg>
        <pc:picChg chg="add mod">
          <ac:chgData name="Richard Chalk" userId="287f8aa4f4de1d19" providerId="LiveId" clId="{0092D160-E96F-4E7A-85EE-0570A35094B3}" dt="2023-07-05T06:14:37.479" v="409" actId="14100"/>
          <ac:picMkLst>
            <pc:docMk/>
            <pc:sldMk cId="4193271027" sldId="512"/>
            <ac:picMk id="1028" creationId="{9840ADB3-1BB6-A137-1D21-C7517A4C5D93}"/>
          </ac:picMkLst>
        </pc:picChg>
        <pc:picChg chg="del">
          <ac:chgData name="Richard Chalk" userId="287f8aa4f4de1d19" providerId="LiveId" clId="{0092D160-E96F-4E7A-85EE-0570A35094B3}" dt="2023-07-05T06:07:56.040" v="274" actId="478"/>
          <ac:picMkLst>
            <pc:docMk/>
            <pc:sldMk cId="4193271027" sldId="512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6:07:57.802" v="275" actId="478"/>
          <ac:picMkLst>
            <pc:docMk/>
            <pc:sldMk cId="4193271027" sldId="512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6:08:26.786" v="295" actId="478"/>
          <ac:picMkLst>
            <pc:docMk/>
            <pc:sldMk cId="4193271027" sldId="512"/>
            <ac:picMk id="2054" creationId="{1568B61B-AA90-4481-DC0C-72CC297C1710}"/>
          </ac:picMkLst>
        </pc:picChg>
      </pc:sldChg>
      <pc:sldChg chg="addSp delSp modSp add mod modNotesTx">
        <pc:chgData name="Richard Chalk" userId="287f8aa4f4de1d19" providerId="LiveId" clId="{0092D160-E96F-4E7A-85EE-0570A35094B3}" dt="2023-07-05T12:04:32.367" v="2709" actId="20577"/>
        <pc:sldMkLst>
          <pc:docMk/>
          <pc:sldMk cId="1745136062" sldId="513"/>
        </pc:sldMkLst>
        <pc:spChg chg="mod">
          <ac:chgData name="Richard Chalk" userId="287f8aa4f4de1d19" providerId="LiveId" clId="{0092D160-E96F-4E7A-85EE-0570A35094B3}" dt="2023-07-05T12:04:32.367" v="2709" actId="20577"/>
          <ac:spMkLst>
            <pc:docMk/>
            <pc:sldMk cId="1745136062" sldId="513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26:26.894" v="581" actId="6549"/>
          <ac:spMkLst>
            <pc:docMk/>
            <pc:sldMk cId="1745136062" sldId="513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6:19:14.310" v="567" actId="20577"/>
          <ac:spMkLst>
            <pc:docMk/>
            <pc:sldMk cId="1745136062" sldId="513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09:25:23.984" v="569" actId="478"/>
          <ac:spMkLst>
            <pc:docMk/>
            <pc:sldMk cId="1745136062" sldId="513"/>
            <ac:spMk id="8" creationId="{F7F77956-AC30-53F5-6394-054805A51204}"/>
          </ac:spMkLst>
        </pc:spChg>
        <pc:spChg chg="add mod">
          <ac:chgData name="Richard Chalk" userId="287f8aa4f4de1d19" providerId="LiveId" clId="{0092D160-E96F-4E7A-85EE-0570A35094B3}" dt="2023-07-05T09:33:29.170" v="773" actId="1035"/>
          <ac:spMkLst>
            <pc:docMk/>
            <pc:sldMk cId="1745136062" sldId="513"/>
            <ac:spMk id="10" creationId="{05E82448-F5E6-97F1-E1BF-5A2E2DCE32B9}"/>
          </ac:spMkLst>
        </pc:spChg>
        <pc:spChg chg="add mod">
          <ac:chgData name="Richard Chalk" userId="287f8aa4f4de1d19" providerId="LiveId" clId="{0092D160-E96F-4E7A-85EE-0570A35094B3}" dt="2023-07-05T09:35:25.427" v="929" actId="113"/>
          <ac:spMkLst>
            <pc:docMk/>
            <pc:sldMk cId="1745136062" sldId="513"/>
            <ac:spMk id="12" creationId="{70A40354-8A15-A933-049A-6BB48CA60710}"/>
          </ac:spMkLst>
        </pc:spChg>
        <pc:spChg chg="add mod">
          <ac:chgData name="Richard Chalk" userId="287f8aa4f4de1d19" providerId="LiveId" clId="{0092D160-E96F-4E7A-85EE-0570A35094B3}" dt="2023-07-05T09:38:55.975" v="1046" actId="207"/>
          <ac:spMkLst>
            <pc:docMk/>
            <pc:sldMk cId="1745136062" sldId="513"/>
            <ac:spMk id="14" creationId="{F200BD78-7FD4-D2F1-2F14-91F07F17DD97}"/>
          </ac:spMkLst>
        </pc:spChg>
        <pc:spChg chg="mod">
          <ac:chgData name="Richard Chalk" userId="287f8aa4f4de1d19" providerId="LiveId" clId="{0092D160-E96F-4E7A-85EE-0570A35094B3}" dt="2023-07-05T09:31:45.473" v="727" actId="21"/>
          <ac:spMkLst>
            <pc:docMk/>
            <pc:sldMk cId="1745136062" sldId="513"/>
            <ac:spMk id="17" creationId="{CAF0701B-C5F3-3E2A-5BD5-1777621810A6}"/>
          </ac:spMkLst>
        </pc:spChg>
        <pc:spChg chg="del">
          <ac:chgData name="Richard Chalk" userId="287f8aa4f4de1d19" providerId="LiveId" clId="{0092D160-E96F-4E7A-85EE-0570A35094B3}" dt="2023-07-05T06:19:01.335" v="562" actId="478"/>
          <ac:spMkLst>
            <pc:docMk/>
            <pc:sldMk cId="1745136062" sldId="513"/>
            <ac:spMk id="20" creationId="{0535DB8F-D00B-3F96-6ADB-6A2AF9850DCD}"/>
          </ac:spMkLst>
        </pc:spChg>
        <pc:spChg chg="mod">
          <ac:chgData name="Richard Chalk" userId="287f8aa4f4de1d19" providerId="LiveId" clId="{0092D160-E96F-4E7A-85EE-0570A35094B3}" dt="2023-07-05T09:26:33.319" v="582" actId="14100"/>
          <ac:spMkLst>
            <pc:docMk/>
            <pc:sldMk cId="1745136062" sldId="513"/>
            <ac:spMk id="22" creationId="{120FCFC2-BC5F-C545-94C8-8BBCA627CCDA}"/>
          </ac:spMkLst>
        </pc:spChg>
        <pc:picChg chg="del">
          <ac:chgData name="Richard Chalk" userId="287f8aa4f4de1d19" providerId="LiveId" clId="{0092D160-E96F-4E7A-85EE-0570A35094B3}" dt="2023-07-05T09:34:50.194" v="921" actId="478"/>
          <ac:picMkLst>
            <pc:docMk/>
            <pc:sldMk cId="1745136062" sldId="513"/>
            <ac:picMk id="5" creationId="{6325E9FD-CB31-18CC-9788-1DF96F31E1FE}"/>
          </ac:picMkLst>
        </pc:picChg>
        <pc:picChg chg="add mod">
          <ac:chgData name="Richard Chalk" userId="287f8aa4f4de1d19" providerId="LiveId" clId="{0092D160-E96F-4E7A-85EE-0570A35094B3}" dt="2023-07-05T09:30:12.577" v="651" actId="1038"/>
          <ac:picMkLst>
            <pc:docMk/>
            <pc:sldMk cId="1745136062" sldId="513"/>
            <ac:picMk id="9" creationId="{C8C75786-F119-9743-32E7-124C96C5CDD2}"/>
          </ac:picMkLst>
        </pc:picChg>
        <pc:picChg chg="add mod">
          <ac:chgData name="Richard Chalk" userId="287f8aa4f4de1d19" providerId="LiveId" clId="{0092D160-E96F-4E7A-85EE-0570A35094B3}" dt="2023-07-05T09:33:29.170" v="773" actId="1035"/>
          <ac:picMkLst>
            <pc:docMk/>
            <pc:sldMk cId="1745136062" sldId="513"/>
            <ac:picMk id="11" creationId="{D84C0BE0-E11C-3CDC-ECD8-A7B7566BD0C3}"/>
          </ac:picMkLst>
        </pc:picChg>
        <pc:picChg chg="add mod">
          <ac:chgData name="Richard Chalk" userId="287f8aa4f4de1d19" providerId="LiveId" clId="{0092D160-E96F-4E7A-85EE-0570A35094B3}" dt="2023-07-05T09:34:48.296" v="920" actId="1035"/>
          <ac:picMkLst>
            <pc:docMk/>
            <pc:sldMk cId="1745136062" sldId="513"/>
            <ac:picMk id="13" creationId="{3FCA96A1-2AA2-7EAF-A6FE-5CDCE911F0DE}"/>
          </ac:picMkLst>
        </pc:picChg>
        <pc:picChg chg="add mod">
          <ac:chgData name="Richard Chalk" userId="287f8aa4f4de1d19" providerId="LiveId" clId="{0092D160-E96F-4E7A-85EE-0570A35094B3}" dt="2023-07-05T09:37:58.744" v="1015" actId="1076"/>
          <ac:picMkLst>
            <pc:docMk/>
            <pc:sldMk cId="1745136062" sldId="513"/>
            <ac:picMk id="15" creationId="{06606F22-8026-ACE6-3BC5-C0358C2F3CE8}"/>
          </ac:picMkLst>
        </pc:picChg>
        <pc:picChg chg="del">
          <ac:chgData name="Richard Chalk" userId="287f8aa4f4de1d19" providerId="LiveId" clId="{0092D160-E96F-4E7A-85EE-0570A35094B3}" dt="2023-07-05T06:19:04.475" v="566" actId="478"/>
          <ac:picMkLst>
            <pc:docMk/>
            <pc:sldMk cId="1745136062" sldId="513"/>
            <ac:picMk id="16" creationId="{3D7D0F8C-A2A3-49E8-9BC6-4E599CE624E2}"/>
          </ac:picMkLst>
        </pc:picChg>
        <pc:picChg chg="del">
          <ac:chgData name="Richard Chalk" userId="287f8aa4f4de1d19" providerId="LiveId" clId="{0092D160-E96F-4E7A-85EE-0570A35094B3}" dt="2023-07-05T06:19:02.871" v="564" actId="478"/>
          <ac:picMkLst>
            <pc:docMk/>
            <pc:sldMk cId="1745136062" sldId="513"/>
            <ac:picMk id="18" creationId="{1610344C-9D06-D798-AAC6-2ABA063D4617}"/>
          </ac:picMkLst>
        </pc:picChg>
        <pc:picChg chg="del">
          <ac:chgData name="Richard Chalk" userId="287f8aa4f4de1d19" providerId="LiveId" clId="{0092D160-E96F-4E7A-85EE-0570A35094B3}" dt="2023-07-05T06:19:02.079" v="563" actId="478"/>
          <ac:picMkLst>
            <pc:docMk/>
            <pc:sldMk cId="1745136062" sldId="513"/>
            <ac:picMk id="19" creationId="{89984E91-BBFE-1CEC-88ED-1FCB3C8743F1}"/>
          </ac:picMkLst>
        </pc:picChg>
        <pc:picChg chg="del">
          <ac:chgData name="Richard Chalk" userId="287f8aa4f4de1d19" providerId="LiveId" clId="{0092D160-E96F-4E7A-85EE-0570A35094B3}" dt="2023-07-05T06:19:00.128" v="561" actId="478"/>
          <ac:picMkLst>
            <pc:docMk/>
            <pc:sldMk cId="1745136062" sldId="513"/>
            <ac:picMk id="21" creationId="{A51A4BE9-C55E-85C5-A278-4F3D7379C6FF}"/>
          </ac:picMkLst>
        </pc:picChg>
        <pc:picChg chg="add mod">
          <ac:chgData name="Richard Chalk" userId="287f8aa4f4de1d19" providerId="LiveId" clId="{0092D160-E96F-4E7A-85EE-0570A35094B3}" dt="2023-07-05T09:33:58.812" v="782" actId="1035"/>
          <ac:picMkLst>
            <pc:docMk/>
            <pc:sldMk cId="1745136062" sldId="513"/>
            <ac:picMk id="3074" creationId="{C0AD9ED9-AC27-9344-0B1A-4D1FEE39BC72}"/>
          </ac:picMkLst>
        </pc:picChg>
        <pc:picChg chg="del">
          <ac:chgData name="Richard Chalk" userId="287f8aa4f4de1d19" providerId="LiveId" clId="{0092D160-E96F-4E7A-85EE-0570A35094B3}" dt="2023-07-05T06:19:03.708" v="565" actId="478"/>
          <ac:picMkLst>
            <pc:docMk/>
            <pc:sldMk cId="1745136062" sldId="513"/>
            <ac:picMk id="4098" creationId="{185D879C-02B9-E813-8915-E59D2F12AF17}"/>
          </ac:picMkLst>
        </pc:picChg>
      </pc:sldChg>
      <pc:sldChg chg="addSp delSp modSp add mod">
        <pc:chgData name="Richard Chalk" userId="287f8aa4f4de1d19" providerId="LiveId" clId="{0092D160-E96F-4E7A-85EE-0570A35094B3}" dt="2023-07-05T12:06:44.616" v="2729" actId="6549"/>
        <pc:sldMkLst>
          <pc:docMk/>
          <pc:sldMk cId="3290590145" sldId="514"/>
        </pc:sldMkLst>
        <pc:spChg chg="mod ord">
          <ac:chgData name="Richard Chalk" userId="287f8aa4f4de1d19" providerId="LiveId" clId="{0092D160-E96F-4E7A-85EE-0570A35094B3}" dt="2023-07-05T09:47:36.699" v="1222" actId="20577"/>
          <ac:spMkLst>
            <pc:docMk/>
            <pc:sldMk cId="3290590145" sldId="514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44:49.522" v="1181" actId="14100"/>
          <ac:spMkLst>
            <pc:docMk/>
            <pc:sldMk cId="3290590145" sldId="514"/>
            <ac:spMk id="3" creationId="{173D56EC-57A4-FE19-1901-5242223ADD72}"/>
          </ac:spMkLst>
        </pc:spChg>
        <pc:spChg chg="mod ord">
          <ac:chgData name="Richard Chalk" userId="287f8aa4f4de1d19" providerId="LiveId" clId="{0092D160-E96F-4E7A-85EE-0570A35094B3}" dt="2023-07-05T09:50:16.787" v="1290" actId="20577"/>
          <ac:spMkLst>
            <pc:docMk/>
            <pc:sldMk cId="3290590145" sldId="514"/>
            <ac:spMk id="7" creationId="{EBD62573-4B50-EAD6-8C7E-C3AE6A9F45B4}"/>
          </ac:spMkLst>
        </pc:spChg>
        <pc:spChg chg="del">
          <ac:chgData name="Richard Chalk" userId="287f8aa4f4de1d19" providerId="LiveId" clId="{0092D160-E96F-4E7A-85EE-0570A35094B3}" dt="2023-07-05T09:39:49.340" v="1067" actId="478"/>
          <ac:spMkLst>
            <pc:docMk/>
            <pc:sldMk cId="3290590145" sldId="514"/>
            <ac:spMk id="8" creationId="{0DCB333C-9118-BE43-4330-5DC6BA418837}"/>
          </ac:spMkLst>
        </pc:spChg>
        <pc:spChg chg="add mod">
          <ac:chgData name="Richard Chalk" userId="287f8aa4f4de1d19" providerId="LiveId" clId="{0092D160-E96F-4E7A-85EE-0570A35094B3}" dt="2023-07-05T09:44:58.689" v="1184" actId="14100"/>
          <ac:spMkLst>
            <pc:docMk/>
            <pc:sldMk cId="3290590145" sldId="514"/>
            <ac:spMk id="10" creationId="{6D059208-8E72-7A46-9223-04F7DF55B846}"/>
          </ac:spMkLst>
        </pc:spChg>
        <pc:spChg chg="add mod">
          <ac:chgData name="Richard Chalk" userId="287f8aa4f4de1d19" providerId="LiveId" clId="{0092D160-E96F-4E7A-85EE-0570A35094B3}" dt="2023-07-05T09:45:48.977" v="1205" actId="1076"/>
          <ac:spMkLst>
            <pc:docMk/>
            <pc:sldMk cId="3290590145" sldId="514"/>
            <ac:spMk id="11" creationId="{39FD93DF-6A32-EB52-E8AB-6F9D42BBFDD9}"/>
          </ac:spMkLst>
        </pc:spChg>
        <pc:spChg chg="add del mod">
          <ac:chgData name="Richard Chalk" userId="287f8aa4f4de1d19" providerId="LiveId" clId="{0092D160-E96F-4E7A-85EE-0570A35094B3}" dt="2023-07-05T09:48:15.940" v="1226" actId="478"/>
          <ac:spMkLst>
            <pc:docMk/>
            <pc:sldMk cId="3290590145" sldId="514"/>
            <ac:spMk id="12" creationId="{B796F42D-2699-EEEE-A75E-0E4D2A959D2C}"/>
          </ac:spMkLst>
        </pc:spChg>
        <pc:spChg chg="add mod">
          <ac:chgData name="Richard Chalk" userId="287f8aa4f4de1d19" providerId="LiveId" clId="{0092D160-E96F-4E7A-85EE-0570A35094B3}" dt="2023-07-05T12:06:44.616" v="2729" actId="6549"/>
          <ac:spMkLst>
            <pc:docMk/>
            <pc:sldMk cId="3290590145" sldId="514"/>
            <ac:spMk id="14" creationId="{75193581-11C5-8E44-1B35-4267536E34DE}"/>
          </ac:spMkLst>
        </pc:spChg>
        <pc:picChg chg="del">
          <ac:chgData name="Richard Chalk" userId="287f8aa4f4de1d19" providerId="LiveId" clId="{0092D160-E96F-4E7A-85EE-0570A35094B3}" dt="2023-07-05T09:39:47.995" v="1066" actId="478"/>
          <ac:picMkLst>
            <pc:docMk/>
            <pc:sldMk cId="3290590145" sldId="514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09:47:49.110" v="1224" actId="1076"/>
          <ac:picMkLst>
            <pc:docMk/>
            <pc:sldMk cId="3290590145" sldId="514"/>
            <ac:picMk id="13" creationId="{1D09971C-01B0-812D-8573-AB06B8E6397A}"/>
          </ac:picMkLst>
        </pc:picChg>
        <pc:picChg chg="add mod">
          <ac:chgData name="Richard Chalk" userId="287f8aa4f4de1d19" providerId="LiveId" clId="{0092D160-E96F-4E7A-85EE-0570A35094B3}" dt="2023-07-05T09:49:14.535" v="1257" actId="1036"/>
          <ac:picMkLst>
            <pc:docMk/>
            <pc:sldMk cId="3290590145" sldId="514"/>
            <ac:picMk id="15" creationId="{2E5F5AE9-15F0-45A2-EE1A-1AFCBDC6555B}"/>
          </ac:picMkLst>
        </pc:picChg>
        <pc:picChg chg="del">
          <ac:chgData name="Richard Chalk" userId="287f8aa4f4de1d19" providerId="LiveId" clId="{0092D160-E96F-4E7A-85EE-0570A35094B3}" dt="2023-07-05T09:39:56.541" v="1069" actId="478"/>
          <ac:picMkLst>
            <pc:docMk/>
            <pc:sldMk cId="3290590145" sldId="514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9:39:58.257" v="1070" actId="478"/>
          <ac:picMkLst>
            <pc:docMk/>
            <pc:sldMk cId="3290590145" sldId="514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9:40:03.520" v="1072" actId="478"/>
          <ac:picMkLst>
            <pc:docMk/>
            <pc:sldMk cId="3290590145" sldId="514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0092D160-E96F-4E7A-85EE-0570A35094B3}" dt="2023-07-05T12:12:34.771" v="2755" actId="1076"/>
        <pc:sldMkLst>
          <pc:docMk/>
          <pc:sldMk cId="1536526050" sldId="515"/>
        </pc:sldMkLst>
        <pc:spChg chg="mod">
          <ac:chgData name="Richard Chalk" userId="287f8aa4f4de1d19" providerId="LiveId" clId="{0092D160-E96F-4E7A-85EE-0570A35094B3}" dt="2023-07-05T12:07:01.556" v="2731" actId="20577"/>
          <ac:spMkLst>
            <pc:docMk/>
            <pc:sldMk cId="1536526050" sldId="515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57:01.345" v="1372" actId="14100"/>
          <ac:spMkLst>
            <pc:docMk/>
            <pc:sldMk cId="1536526050" sldId="515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9:50:36.921" v="1303" actId="20577"/>
          <ac:spMkLst>
            <pc:docMk/>
            <pc:sldMk cId="1536526050" sldId="515"/>
            <ac:spMk id="7" creationId="{EBD62573-4B50-EAD6-8C7E-C3AE6A9F45B4}"/>
          </ac:spMkLst>
        </pc:spChg>
        <pc:spChg chg="add mod">
          <ac:chgData name="Richard Chalk" userId="287f8aa4f4de1d19" providerId="LiveId" clId="{0092D160-E96F-4E7A-85EE-0570A35094B3}" dt="2023-07-05T09:58:43.815" v="1477" actId="1035"/>
          <ac:spMkLst>
            <pc:docMk/>
            <pc:sldMk cId="1536526050" sldId="515"/>
            <ac:spMk id="8" creationId="{6E2D9433-9431-74E8-33C8-D8BB7B3E0B92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09:58:07.796" v="1409" actId="1035"/>
          <ac:spMkLst>
            <pc:docMk/>
            <pc:sldMk cId="1536526050" sldId="515"/>
            <ac:spMk id="12" creationId="{B8966ED9-7EDC-5176-5A09-5D401632278A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4" creationId="{75193581-11C5-8E44-1B35-4267536E34DE}"/>
          </ac:spMkLst>
        </pc:spChg>
        <pc:spChg chg="add mod">
          <ac:chgData name="Richard Chalk" userId="287f8aa4f4de1d19" providerId="LiveId" clId="{0092D160-E96F-4E7A-85EE-0570A35094B3}" dt="2023-07-05T12:12:32.975" v="2754" actId="1076"/>
          <ac:spMkLst>
            <pc:docMk/>
            <pc:sldMk cId="1536526050" sldId="515"/>
            <ac:spMk id="17" creationId="{59111A69-C7EA-52AB-B7D0-CBAE6E5FFF69}"/>
          </ac:spMkLst>
        </pc:spChg>
        <pc:picChg chg="add mod">
          <ac:chgData name="Richard Chalk" userId="287f8aa4f4de1d19" providerId="LiveId" clId="{0092D160-E96F-4E7A-85EE-0570A35094B3}" dt="2023-07-05T09:58:43.815" v="1477" actId="1035"/>
          <ac:picMkLst>
            <pc:docMk/>
            <pc:sldMk cId="1536526050" sldId="515"/>
            <ac:picMk id="9" creationId="{BB195F59-930A-8ADE-88B8-FD91653BDAC8}"/>
          </ac:picMkLst>
        </pc:picChg>
        <pc:picChg chg="del">
          <ac:chgData name="Richard Chalk" userId="287f8aa4f4de1d19" providerId="LiveId" clId="{0092D160-E96F-4E7A-85EE-0570A35094B3}" dt="2023-07-05T09:56:12.586" v="1371" actId="478"/>
          <ac:picMkLst>
            <pc:docMk/>
            <pc:sldMk cId="1536526050" sldId="515"/>
            <ac:picMk id="13" creationId="{1D09971C-01B0-812D-8573-AB06B8E6397A}"/>
          </ac:picMkLst>
        </pc:picChg>
        <pc:picChg chg="del">
          <ac:chgData name="Richard Chalk" userId="287f8aa4f4de1d19" providerId="LiveId" clId="{0092D160-E96F-4E7A-85EE-0570A35094B3}" dt="2023-07-05T09:55:28.381" v="1352" actId="478"/>
          <ac:picMkLst>
            <pc:docMk/>
            <pc:sldMk cId="1536526050" sldId="515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09:59:14.797" v="1480" actId="1076"/>
          <ac:picMkLst>
            <pc:docMk/>
            <pc:sldMk cId="1536526050" sldId="515"/>
            <ac:picMk id="4098" creationId="{A8738526-4011-2AAC-D5FF-E1F6B78193B8}"/>
          </ac:picMkLst>
        </pc:picChg>
        <pc:picChg chg="add mod">
          <ac:chgData name="Richard Chalk" userId="287f8aa4f4de1d19" providerId="LiveId" clId="{0092D160-E96F-4E7A-85EE-0570A35094B3}" dt="2023-07-05T09:59:40.902" v="1520" actId="1038"/>
          <ac:picMkLst>
            <pc:docMk/>
            <pc:sldMk cId="1536526050" sldId="515"/>
            <ac:picMk id="4100" creationId="{78C332F3-5C0A-724C-D834-34E5C9C4701F}"/>
          </ac:picMkLst>
        </pc:picChg>
        <pc:picChg chg="add mod">
          <ac:chgData name="Richard Chalk" userId="287f8aa4f4de1d19" providerId="LiveId" clId="{0092D160-E96F-4E7A-85EE-0570A35094B3}" dt="2023-07-05T12:12:34.771" v="2755" actId="1076"/>
          <ac:picMkLst>
            <pc:docMk/>
            <pc:sldMk cId="1536526050" sldId="515"/>
            <ac:picMk id="4102" creationId="{9F0C2B60-3FD3-0F23-209C-1224A2A93D90}"/>
          </ac:picMkLst>
        </pc:picChg>
        <pc:cxnChg chg="del">
          <ac:chgData name="Richard Chalk" userId="287f8aa4f4de1d19" providerId="LiveId" clId="{0092D160-E96F-4E7A-85EE-0570A35094B3}" dt="2023-07-05T09:55:19.886" v="1350" actId="478"/>
          <ac:cxnSpMkLst>
            <pc:docMk/>
            <pc:sldMk cId="1536526050" sldId="51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1:50:08.500" v="2139"/>
        <pc:sldMkLst>
          <pc:docMk/>
          <pc:sldMk cId="3727036933" sldId="516"/>
        </pc:sldMkLst>
        <pc:spChg chg="mod">
          <ac:chgData name="Richard Chalk" userId="287f8aa4f4de1d19" providerId="LiveId" clId="{0092D160-E96F-4E7A-85EE-0570A35094B3}" dt="2023-07-05T11:48:56.617" v="2138" actId="207"/>
          <ac:spMkLst>
            <pc:docMk/>
            <pc:sldMk cId="3727036933" sldId="516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0:00:06.625" v="1527" actId="20577"/>
          <ac:spMkLst>
            <pc:docMk/>
            <pc:sldMk cId="3727036933" sldId="516"/>
            <ac:spMk id="7" creationId="{EBD62573-4B50-EAD6-8C7E-C3AE6A9F45B4}"/>
          </ac:spMkLst>
        </pc:spChg>
        <pc:spChg chg="add del mod">
          <ac:chgData name="Richard Chalk" userId="287f8aa4f4de1d19" providerId="LiveId" clId="{0092D160-E96F-4E7A-85EE-0570A35094B3}" dt="2023-07-05T11:18:30.859" v="1612" actId="478"/>
          <ac:spMkLst>
            <pc:docMk/>
            <pc:sldMk cId="3727036933" sldId="516"/>
            <ac:spMk id="9" creationId="{61B831A1-04BC-84DF-D010-D724DD9D2463}"/>
          </ac:spMkLst>
        </pc:spChg>
        <pc:spChg chg="mod">
          <ac:chgData name="Richard Chalk" userId="287f8aa4f4de1d19" providerId="LiveId" clId="{0092D160-E96F-4E7A-85EE-0570A35094B3}" dt="2023-07-05T10:00:13.333" v="1534" actId="20577"/>
          <ac:spMkLst>
            <pc:docMk/>
            <pc:sldMk cId="3727036933" sldId="516"/>
            <ac:spMk id="12" creationId="{0F47BC57-5C51-0D45-F0AF-DF977E1D8B04}"/>
          </ac:spMkLst>
        </pc:spChg>
        <pc:picChg chg="add mod">
          <ac:chgData name="Richard Chalk" userId="287f8aa4f4de1d19" providerId="LiveId" clId="{0092D160-E96F-4E7A-85EE-0570A35094B3}" dt="2023-07-05T10:04:57.860" v="1610" actId="1076"/>
          <ac:picMkLst>
            <pc:docMk/>
            <pc:sldMk cId="3727036933" sldId="516"/>
            <ac:picMk id="3" creationId="{A78A0620-E6F9-BC1A-F1E5-E0D0E7E2B772}"/>
          </ac:picMkLst>
        </pc:picChg>
        <pc:picChg chg="del">
          <ac:chgData name="Richard Chalk" userId="287f8aa4f4de1d19" providerId="LiveId" clId="{0092D160-E96F-4E7A-85EE-0570A35094B3}" dt="2023-07-05T10:04:55.232" v="1608" actId="478"/>
          <ac:picMkLst>
            <pc:docMk/>
            <pc:sldMk cId="3727036933" sldId="516"/>
            <ac:picMk id="8" creationId="{4C17E691-7C63-24E6-2CBB-C50627E896F8}"/>
          </ac:picMkLst>
        </pc:picChg>
        <pc:picChg chg="del">
          <ac:chgData name="Richard Chalk" userId="287f8aa4f4de1d19" providerId="LiveId" clId="{0092D160-E96F-4E7A-85EE-0570A35094B3}" dt="2023-07-05T10:01:16.689" v="1561" actId="478"/>
          <ac:picMkLst>
            <pc:docMk/>
            <pc:sldMk cId="3727036933" sldId="516"/>
            <ac:picMk id="1026" creationId="{85228D4D-FFB3-1B61-67A3-8FAD4DCEB53B}"/>
          </ac:picMkLst>
        </pc:picChg>
        <pc:picChg chg="del">
          <ac:chgData name="Richard Chalk" userId="287f8aa4f4de1d19" providerId="LiveId" clId="{0092D160-E96F-4E7A-85EE-0570A35094B3}" dt="2023-07-05T10:01:37.633" v="1569" actId="478"/>
          <ac:picMkLst>
            <pc:docMk/>
            <pc:sldMk cId="3727036933" sldId="516"/>
            <ac:picMk id="1028" creationId="{B431607D-F466-05F5-D5FB-CA7C48071A3E}"/>
          </ac:picMkLst>
        </pc:picChg>
        <pc:picChg chg="del">
          <ac:chgData name="Richard Chalk" userId="287f8aa4f4de1d19" providerId="LiveId" clId="{0092D160-E96F-4E7A-85EE-0570A35094B3}" dt="2023-07-05T10:01:54.447" v="1573" actId="478"/>
          <ac:picMkLst>
            <pc:docMk/>
            <pc:sldMk cId="3727036933" sldId="516"/>
            <ac:picMk id="1030" creationId="{394CA845-8C43-5BBC-8F00-9EFC94614EBB}"/>
          </ac:picMkLst>
        </pc:picChg>
        <pc:picChg chg="add mod">
          <ac:chgData name="Richard Chalk" userId="287f8aa4f4de1d19" providerId="LiveId" clId="{0092D160-E96F-4E7A-85EE-0570A35094B3}" dt="2023-07-05T10:03:25.976" v="1591" actId="167"/>
          <ac:picMkLst>
            <pc:docMk/>
            <pc:sldMk cId="3727036933" sldId="516"/>
            <ac:picMk id="6146" creationId="{E8467F65-5A75-AC94-9752-587D7A7F4816}"/>
          </ac:picMkLst>
        </pc:picChg>
        <pc:picChg chg="add mod">
          <ac:chgData name="Richard Chalk" userId="287f8aa4f4de1d19" providerId="LiveId" clId="{0092D160-E96F-4E7A-85EE-0570A35094B3}" dt="2023-07-05T10:04:38.723" v="1606" actId="1076"/>
          <ac:picMkLst>
            <pc:docMk/>
            <pc:sldMk cId="3727036933" sldId="516"/>
            <ac:picMk id="6148" creationId="{58864DC8-EDBB-83FB-5E13-28DFFCED493D}"/>
          </ac:picMkLst>
        </pc:picChg>
        <pc:picChg chg="add del mod">
          <ac:chgData name="Richard Chalk" userId="287f8aa4f4de1d19" providerId="LiveId" clId="{0092D160-E96F-4E7A-85EE-0570A35094B3}" dt="2023-07-05T10:02:11.061" v="1580" actId="478"/>
          <ac:picMkLst>
            <pc:docMk/>
            <pc:sldMk cId="3727036933" sldId="516"/>
            <ac:picMk id="6150" creationId="{EA980BAB-F3B1-2B07-4728-C5B752770105}"/>
          </ac:picMkLst>
        </pc:picChg>
        <pc:picChg chg="add mod">
          <ac:chgData name="Richard Chalk" userId="287f8aa4f4de1d19" providerId="LiveId" clId="{0092D160-E96F-4E7A-85EE-0570A35094B3}" dt="2023-07-05T10:04:41.421" v="1607" actId="167"/>
          <ac:picMkLst>
            <pc:docMk/>
            <pc:sldMk cId="3727036933" sldId="516"/>
            <ac:picMk id="6152" creationId="{6FD94AB1-8DA1-A380-8181-F7892E15942F}"/>
          </ac:picMkLst>
        </pc:picChg>
        <pc:picChg chg="add del">
          <ac:chgData name="Richard Chalk" userId="287f8aa4f4de1d19" providerId="LiveId" clId="{0092D160-E96F-4E7A-85EE-0570A35094B3}" dt="2023-07-05T10:02:30.274" v="1582" actId="478"/>
          <ac:picMkLst>
            <pc:docMk/>
            <pc:sldMk cId="3727036933" sldId="516"/>
            <ac:picMk id="6154" creationId="{82267C79-0841-7DBA-924F-FDBB755CCAA5}"/>
          </ac:picMkLst>
        </pc:picChg>
        <pc:picChg chg="add del mod">
          <ac:chgData name="Richard Chalk" userId="287f8aa4f4de1d19" providerId="LiveId" clId="{0092D160-E96F-4E7A-85EE-0570A35094B3}" dt="2023-07-05T10:03:13.222" v="1586" actId="478"/>
          <ac:picMkLst>
            <pc:docMk/>
            <pc:sldMk cId="3727036933" sldId="516"/>
            <ac:picMk id="6156" creationId="{1ECBECD5-C71F-D3ED-18F9-117D3BFF2B8B}"/>
          </ac:picMkLst>
        </pc:picChg>
        <pc:picChg chg="add mod">
          <ac:chgData name="Richard Chalk" userId="287f8aa4f4de1d19" providerId="LiveId" clId="{0092D160-E96F-4E7A-85EE-0570A35094B3}" dt="2023-07-05T10:03:57.819" v="1597" actId="1076"/>
          <ac:picMkLst>
            <pc:docMk/>
            <pc:sldMk cId="3727036933" sldId="516"/>
            <ac:picMk id="6158" creationId="{D0D0F5D9-E089-6829-6E34-488DAB23E6A0}"/>
          </ac:picMkLst>
        </pc:picChg>
      </pc:sldChg>
      <pc:sldChg chg="addSp delSp modSp add mod">
        <pc:chgData name="Richard Chalk" userId="287f8aa4f4de1d19" providerId="LiveId" clId="{0092D160-E96F-4E7A-85EE-0570A35094B3}" dt="2023-07-05T12:26:41.941" v="3252" actId="1035"/>
        <pc:sldMkLst>
          <pc:docMk/>
          <pc:sldMk cId="1188041564" sldId="517"/>
        </pc:sldMkLst>
        <pc:spChg chg="mod">
          <ac:chgData name="Richard Chalk" userId="287f8aa4f4de1d19" providerId="LiveId" clId="{0092D160-E96F-4E7A-85EE-0570A35094B3}" dt="2023-07-05T12:26:31.108" v="3243" actId="20577"/>
          <ac:spMkLst>
            <pc:docMk/>
            <pc:sldMk cId="1188041564" sldId="517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2:13:14.956" v="2758" actId="1076"/>
          <ac:spMkLst>
            <pc:docMk/>
            <pc:sldMk cId="1188041564" sldId="517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0:00:55.484" v="1560" actId="20577"/>
          <ac:spMkLst>
            <pc:docMk/>
            <pc:sldMk cId="1188041564" sldId="517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11:50:21.925" v="2140" actId="478"/>
          <ac:spMkLst>
            <pc:docMk/>
            <pc:sldMk cId="1188041564" sldId="517"/>
            <ac:spMk id="8" creationId="{825E9CAD-9A96-9D74-2954-CBDE94B16FEE}"/>
          </ac:spMkLst>
        </pc:spChg>
        <pc:spChg chg="mod">
          <ac:chgData name="Richard Chalk" userId="287f8aa4f4de1d19" providerId="LiveId" clId="{0092D160-E96F-4E7A-85EE-0570A35094B3}" dt="2023-07-05T12:13:22.594" v="2785" actId="14100"/>
          <ac:spMkLst>
            <pc:docMk/>
            <pc:sldMk cId="1188041564" sldId="517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11:59:36.504" v="2431" actId="478"/>
          <ac:spMkLst>
            <pc:docMk/>
            <pc:sldMk cId="1188041564" sldId="517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12:08:00.433" v="2733" actId="207"/>
          <ac:spMkLst>
            <pc:docMk/>
            <pc:sldMk cId="1188041564" sldId="517"/>
            <ac:spMk id="12" creationId="{A54E1BB9-FCE4-1041-DDB4-BFDACF39104D}"/>
          </ac:spMkLst>
        </pc:spChg>
        <pc:spChg chg="mod">
          <ac:chgData name="Richard Chalk" userId="287f8aa4f4de1d19" providerId="LiveId" clId="{0092D160-E96F-4E7A-85EE-0570A35094B3}" dt="2023-07-05T12:00:59.252" v="2659" actId="1036"/>
          <ac:spMkLst>
            <pc:docMk/>
            <pc:sldMk cId="1188041564" sldId="517"/>
            <ac:spMk id="14" creationId="{75193581-11C5-8E44-1B35-4267536E34DE}"/>
          </ac:spMkLst>
        </pc:spChg>
        <pc:picChg chg="add mod">
          <ac:chgData name="Richard Chalk" userId="287f8aa4f4de1d19" providerId="LiveId" clId="{0092D160-E96F-4E7A-85EE-0570A35094B3}" dt="2023-07-05T12:00:01.050" v="2443" actId="1036"/>
          <ac:picMkLst>
            <pc:docMk/>
            <pc:sldMk cId="1188041564" sldId="517"/>
            <ac:picMk id="9" creationId="{F7BF4C22-CC3D-51B4-3113-09B94234DE54}"/>
          </ac:picMkLst>
        </pc:picChg>
        <pc:picChg chg="mod">
          <ac:chgData name="Richard Chalk" userId="287f8aa4f4de1d19" providerId="LiveId" clId="{0092D160-E96F-4E7A-85EE-0570A35094B3}" dt="2023-07-05T11:59:50.575" v="2434" actId="1076"/>
          <ac:picMkLst>
            <pc:docMk/>
            <pc:sldMk cId="1188041564" sldId="517"/>
            <ac:picMk id="13" creationId="{1D09971C-01B0-812D-8573-AB06B8E6397A}"/>
          </ac:picMkLst>
        </pc:picChg>
        <pc:picChg chg="mod">
          <ac:chgData name="Richard Chalk" userId="287f8aa4f4de1d19" providerId="LiveId" clId="{0092D160-E96F-4E7A-85EE-0570A35094B3}" dt="2023-07-05T12:00:59.252" v="2659" actId="1036"/>
          <ac:picMkLst>
            <pc:docMk/>
            <pc:sldMk cId="1188041564" sldId="517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12:26:41.941" v="3252" actId="1035"/>
          <ac:picMkLst>
            <pc:docMk/>
            <pc:sldMk cId="1188041564" sldId="517"/>
            <ac:picMk id="18" creationId="{A3EAD3D5-E715-F0FF-1B17-DB3ABC8ACC6E}"/>
          </ac:picMkLst>
        </pc:picChg>
        <pc:cxnChg chg="del">
          <ac:chgData name="Richard Chalk" userId="287f8aa4f4de1d19" providerId="LiveId" clId="{0092D160-E96F-4E7A-85EE-0570A35094B3}" dt="2023-07-05T11:58:13.968" v="2263" actId="478"/>
          <ac:cxnSpMkLst>
            <pc:docMk/>
            <pc:sldMk cId="1188041564" sldId="517"/>
            <ac:cxnSpMk id="4" creationId="{8E10E644-46F5-F891-B4EC-377F5D56B5D8}"/>
          </ac:cxnSpMkLst>
        </pc:cxnChg>
        <pc:cxnChg chg="add mod">
          <ac:chgData name="Richard Chalk" userId="287f8aa4f4de1d19" providerId="LiveId" clId="{0092D160-E96F-4E7A-85EE-0570A35094B3}" dt="2023-07-05T12:01:12.905" v="2686" actId="1036"/>
          <ac:cxnSpMkLst>
            <pc:docMk/>
            <pc:sldMk cId="1188041564" sldId="517"/>
            <ac:cxnSpMk id="16" creationId="{DBE9179F-4ED7-0485-EB49-E7F7EA4B1529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2:27:52.915" v="3356" actId="20577"/>
        <pc:sldMkLst>
          <pc:docMk/>
          <pc:sldMk cId="1905608281" sldId="518"/>
        </pc:sldMkLst>
        <pc:spChg chg="mod ord">
          <ac:chgData name="Richard Chalk" userId="287f8aa4f4de1d19" providerId="LiveId" clId="{0092D160-E96F-4E7A-85EE-0570A35094B3}" dt="2023-07-05T12:24:34.523" v="3185" actId="20577"/>
          <ac:spMkLst>
            <pc:docMk/>
            <pc:sldMk cId="1905608281" sldId="518"/>
            <ac:spMk id="2" creationId="{2CED0939-2445-F1A3-21AE-0A535344DD5D}"/>
          </ac:spMkLst>
        </pc:spChg>
        <pc:spChg chg="del">
          <ac:chgData name="Richard Chalk" userId="287f8aa4f4de1d19" providerId="LiveId" clId="{0092D160-E96F-4E7A-85EE-0570A35094B3}" dt="2023-07-05T12:15:26.331" v="2804" actId="478"/>
          <ac:spMkLst>
            <pc:docMk/>
            <pc:sldMk cId="1905608281" sldId="518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2:13:47.306" v="2801" actId="20577"/>
          <ac:spMkLst>
            <pc:docMk/>
            <pc:sldMk cId="1905608281" sldId="518"/>
            <ac:spMk id="7" creationId="{EBD62573-4B50-EAD6-8C7E-C3AE6A9F45B4}"/>
          </ac:spMkLst>
        </pc:spChg>
        <pc:picChg chg="add mod">
          <ac:chgData name="Richard Chalk" userId="287f8aa4f4de1d19" providerId="LiveId" clId="{0092D160-E96F-4E7A-85EE-0570A35094B3}" dt="2023-07-05T12:21:10.442" v="2933" actId="1076"/>
          <ac:picMkLst>
            <pc:docMk/>
            <pc:sldMk cId="1905608281" sldId="518"/>
            <ac:picMk id="8" creationId="{D70BA4B3-9483-EBE5-EE6B-A2D1D808BA3F}"/>
          </ac:picMkLst>
        </pc:picChg>
        <pc:picChg chg="add mod">
          <ac:chgData name="Richard Chalk" userId="287f8aa4f4de1d19" providerId="LiveId" clId="{0092D160-E96F-4E7A-85EE-0570A35094B3}" dt="2023-07-05T12:21:18.680" v="3062" actId="1037"/>
          <ac:picMkLst>
            <pc:docMk/>
            <pc:sldMk cId="1905608281" sldId="518"/>
            <ac:picMk id="9" creationId="{1BF9A6AA-83B3-3FA0-AE0D-67C12170726F}"/>
          </ac:picMkLst>
        </pc:picChg>
        <pc:picChg chg="add mod">
          <ac:chgData name="Richard Chalk" userId="287f8aa4f4de1d19" providerId="LiveId" clId="{0092D160-E96F-4E7A-85EE-0570A35094B3}" dt="2023-07-05T12:23:59.988" v="3130" actId="1036"/>
          <ac:picMkLst>
            <pc:docMk/>
            <pc:sldMk cId="1905608281" sldId="518"/>
            <ac:picMk id="10" creationId="{8F6FF5DC-AB42-FC2A-6ADF-17D43DBF19AD}"/>
          </ac:picMkLst>
        </pc:picChg>
        <pc:picChg chg="add mod">
          <ac:chgData name="Richard Chalk" userId="287f8aa4f4de1d19" providerId="LiveId" clId="{0092D160-E96F-4E7A-85EE-0570A35094B3}" dt="2023-07-05T12:27:19.125" v="3256" actId="1076"/>
          <ac:picMkLst>
            <pc:docMk/>
            <pc:sldMk cId="1905608281" sldId="518"/>
            <ac:picMk id="11" creationId="{0FC5F0CB-C675-8B69-1E7D-BB9FE67056CB}"/>
          </ac:picMkLst>
        </pc:picChg>
        <pc:picChg chg="add mod">
          <ac:chgData name="Richard Chalk" userId="287f8aa4f4de1d19" providerId="LiveId" clId="{0092D160-E96F-4E7A-85EE-0570A35094B3}" dt="2023-07-05T12:27:23.364" v="3258" actId="1076"/>
          <ac:picMkLst>
            <pc:docMk/>
            <pc:sldMk cId="1905608281" sldId="518"/>
            <ac:picMk id="12" creationId="{95057E6F-2977-8A17-5930-6E369C34C08F}"/>
          </ac:picMkLst>
        </pc:picChg>
        <pc:picChg chg="del">
          <ac:chgData name="Richard Chalk" userId="287f8aa4f4de1d19" providerId="LiveId" clId="{0092D160-E96F-4E7A-85EE-0570A35094B3}" dt="2023-07-05T12:15:37.070" v="2808" actId="478"/>
          <ac:picMkLst>
            <pc:docMk/>
            <pc:sldMk cId="1905608281" sldId="518"/>
            <ac:picMk id="1026" creationId="{2A8C079E-E67A-AA02-F467-278EC680069E}"/>
          </ac:picMkLst>
        </pc:picChg>
        <pc:cxnChg chg="del">
          <ac:chgData name="Richard Chalk" userId="287f8aa4f4de1d19" providerId="LiveId" clId="{0092D160-E96F-4E7A-85EE-0570A35094B3}" dt="2023-07-05T12:15:28.274" v="2805" actId="478"/>
          <ac:cxnSpMkLst>
            <pc:docMk/>
            <pc:sldMk cId="1905608281" sldId="518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2AD64E2E-7881-447F-AFE5-5127ACB40255}"/>
    <pc:docChg chg="undo custSel addSld delSld modSld sldOrd">
      <pc:chgData name="Richard Chalk" userId="287f8aa4f4de1d19" providerId="LiveId" clId="{2AD64E2E-7881-447F-AFE5-5127ACB40255}" dt="2023-05-26T09:00:53.060" v="3039" actId="20577"/>
      <pc:docMkLst>
        <pc:docMk/>
      </pc:docMkLst>
      <pc:sldChg chg="addSp delSp modSp mod modNotesTx">
        <pc:chgData name="Richard Chalk" userId="287f8aa4f4de1d19" providerId="LiveId" clId="{2AD64E2E-7881-447F-AFE5-5127ACB40255}" dt="2023-05-26T05:28:52.051" v="759" actId="207"/>
        <pc:sldMkLst>
          <pc:docMk/>
          <pc:sldMk cId="0" sldId="299"/>
        </pc:sldMkLst>
        <pc:spChg chg="del">
          <ac:chgData name="Richard Chalk" userId="287f8aa4f4de1d19" providerId="LiveId" clId="{2AD64E2E-7881-447F-AFE5-5127ACB40255}" dt="2023-05-26T05:09:06.030" v="6" actId="478"/>
          <ac:spMkLst>
            <pc:docMk/>
            <pc:sldMk cId="0" sldId="299"/>
            <ac:spMk id="3" creationId="{D6DC73C4-C35F-1C67-C767-6A580F7E3DEA}"/>
          </ac:spMkLst>
        </pc:spChg>
        <pc:spChg chg="add mod">
          <ac:chgData name="Richard Chalk" userId="287f8aa4f4de1d19" providerId="LiveId" clId="{2AD64E2E-7881-447F-AFE5-5127ACB40255}" dt="2023-05-26T05:14:00.382" v="258" actId="1036"/>
          <ac:spMkLst>
            <pc:docMk/>
            <pc:sldMk cId="0" sldId="299"/>
            <ac:spMk id="8" creationId="{ED4034BF-9681-112F-0FAB-73923168F7F7}"/>
          </ac:spMkLst>
        </pc:spChg>
        <pc:spChg chg="add mod">
          <ac:chgData name="Richard Chalk" userId="287f8aa4f4de1d19" providerId="LiveId" clId="{2AD64E2E-7881-447F-AFE5-5127ACB40255}" dt="2023-05-26T05:14:26.160" v="262" actId="14100"/>
          <ac:spMkLst>
            <pc:docMk/>
            <pc:sldMk cId="0" sldId="299"/>
            <ac:spMk id="9" creationId="{CCEA4855-3742-0F67-41FF-2E633499E6F3}"/>
          </ac:spMkLst>
        </pc:spChg>
        <pc:spChg chg="add mod">
          <ac:chgData name="Richard Chalk" userId="287f8aa4f4de1d19" providerId="LiveId" clId="{2AD64E2E-7881-447F-AFE5-5127ACB40255}" dt="2023-05-26T05:28:52.051" v="759" actId="207"/>
          <ac:spMkLst>
            <pc:docMk/>
            <pc:sldMk cId="0" sldId="299"/>
            <ac:spMk id="10" creationId="{4954C17A-179C-416C-29F4-C3A75547DF4E}"/>
          </ac:spMkLst>
        </pc:spChg>
        <pc:spChg chg="add mod">
          <ac:chgData name="Richard Chalk" userId="287f8aa4f4de1d19" providerId="LiveId" clId="{2AD64E2E-7881-447F-AFE5-5127ACB40255}" dt="2023-05-26T05:27:31.333" v="622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AD64E2E-7881-447F-AFE5-5127ACB40255}" dt="2023-05-26T05:18:20.341" v="307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AD64E2E-7881-447F-AFE5-5127ACB40255}" dt="2023-05-26T05:09:17.006" v="9" actId="478"/>
          <ac:picMkLst>
            <pc:docMk/>
            <pc:sldMk cId="0" sldId="299"/>
            <ac:picMk id="2" creationId="{FE623C67-055F-0D15-5B2E-48CC94E51778}"/>
          </ac:picMkLst>
        </pc:picChg>
        <pc:picChg chg="del">
          <ac:chgData name="Richard Chalk" userId="287f8aa4f4de1d19" providerId="LiveId" clId="{2AD64E2E-7881-447F-AFE5-5127ACB40255}" dt="2023-05-26T05:09:06.030" v="6" actId="478"/>
          <ac:picMkLst>
            <pc:docMk/>
            <pc:sldMk cId="0" sldId="299"/>
            <ac:picMk id="7" creationId="{7C1D91D3-19D0-F9D7-6DF3-429A8B706C56}"/>
          </ac:picMkLst>
        </pc:picChg>
        <pc:picChg chg="add mod">
          <ac:chgData name="Richard Chalk" userId="287f8aa4f4de1d19" providerId="LiveId" clId="{2AD64E2E-7881-447F-AFE5-5127ACB40255}" dt="2023-05-26T05:18:33.885" v="309" actId="1076"/>
          <ac:picMkLst>
            <pc:docMk/>
            <pc:sldMk cId="0" sldId="299"/>
            <ac:picMk id="11" creationId="{34BE43FA-7C45-A149-7F08-7DEC314E6BF4}"/>
          </ac:picMkLst>
        </pc:picChg>
        <pc:picChg chg="add mod">
          <ac:chgData name="Richard Chalk" userId="287f8aa4f4de1d19" providerId="LiveId" clId="{2AD64E2E-7881-447F-AFE5-5127ACB40255}" dt="2023-05-26T05:13:54.605" v="218" actId="167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AD64E2E-7881-447F-AFE5-5127ACB40255}" dt="2023-05-24T05:27:36.409" v="5" actId="20577"/>
        <pc:sldMkLst>
          <pc:docMk/>
          <pc:sldMk cId="3213385662" sldId="309"/>
        </pc:sldMkLst>
        <pc:spChg chg="mod">
          <ac:chgData name="Richard Chalk" userId="287f8aa4f4de1d19" providerId="LiveId" clId="{2AD64E2E-7881-447F-AFE5-5127ACB40255}" dt="2023-05-24T05:27:36.409" v="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2AD64E2E-7881-447F-AFE5-5127ACB40255}" dt="2023-05-26T08:10:48.945" v="1194" actId="1582"/>
        <pc:sldMkLst>
          <pc:docMk/>
          <pc:sldMk cId="2636729480" sldId="330"/>
        </pc:sldMkLst>
        <pc:spChg chg="add mod">
          <ac:chgData name="Richard Chalk" userId="287f8aa4f4de1d19" providerId="LiveId" clId="{2AD64E2E-7881-447F-AFE5-5127ACB40255}" dt="2023-05-26T05:20:24.786" v="382" actId="113"/>
          <ac:spMkLst>
            <pc:docMk/>
            <pc:sldMk cId="2636729480" sldId="33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15:14.432" v="267" actId="20577"/>
          <ac:spMkLst>
            <pc:docMk/>
            <pc:sldMk cId="2636729480" sldId="330"/>
            <ac:spMk id="4" creationId="{4771B46A-233B-C554-9461-6E930E187917}"/>
          </ac:spMkLst>
        </pc:spChg>
        <pc:spChg chg="add mod">
          <ac:chgData name="Richard Chalk" userId="287f8aa4f4de1d19" providerId="LiveId" clId="{2AD64E2E-7881-447F-AFE5-5127ACB40255}" dt="2023-05-26T05:17:46.924" v="304" actId="1076"/>
          <ac:spMkLst>
            <pc:docMk/>
            <pc:sldMk cId="2636729480" sldId="330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5:15:17.842" v="268" actId="478"/>
          <ac:spMkLst>
            <pc:docMk/>
            <pc:sldMk cId="2636729480" sldId="330"/>
            <ac:spMk id="658" creationId="{00000000-0000-0000-0000-000000000000}"/>
          </ac:spMkLst>
        </pc:spChg>
        <pc:cxnChg chg="add mod">
          <ac:chgData name="Richard Chalk" userId="287f8aa4f4de1d19" providerId="LiveId" clId="{2AD64E2E-7881-447F-AFE5-5127ACB40255}" dt="2023-05-26T08:10:48.945" v="1194" actId="1582"/>
          <ac:cxnSpMkLst>
            <pc:docMk/>
            <pc:sldMk cId="2636729480" sldId="330"/>
            <ac:cxnSpMk id="10" creationId="{A043E28A-CA45-7CCE-FEA1-6A62C205E1A1}"/>
          </ac:cxnSpMkLst>
        </pc:cxn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742752064" sldId="332"/>
        </pc:sldMkLst>
      </pc:sldChg>
      <pc:sldChg chg="delSp del">
        <pc:chgData name="Richard Chalk" userId="287f8aa4f4de1d19" providerId="LiveId" clId="{2AD64E2E-7881-447F-AFE5-5127ACB40255}" dt="2023-05-26T05:28:59.536" v="760" actId="47"/>
        <pc:sldMkLst>
          <pc:docMk/>
          <pc:sldMk cId="3088392065" sldId="333"/>
        </pc:sldMkLst>
        <pc:spChg chg="del">
          <ac:chgData name="Richard Chalk" userId="287f8aa4f4de1d19" providerId="LiveId" clId="{2AD64E2E-7881-447F-AFE5-5127ACB40255}" dt="2023-05-26T05:27:10.081" v="620" actId="478"/>
          <ac:spMkLst>
            <pc:docMk/>
            <pc:sldMk cId="3088392065" sldId="333"/>
            <ac:spMk id="7" creationId="{7414A13A-65D0-B7D1-E503-EEF9E84FB25E}"/>
          </ac:spMkLst>
        </pc:spChg>
        <pc:picChg chg="del">
          <ac:chgData name="Richard Chalk" userId="287f8aa4f4de1d19" providerId="LiveId" clId="{2AD64E2E-7881-447F-AFE5-5127ACB40255}" dt="2023-05-26T05:27:10.081" v="620" actId="478"/>
          <ac:picMkLst>
            <pc:docMk/>
            <pc:sldMk cId="3088392065" sldId="333"/>
            <ac:picMk id="1026" creationId="{593DE792-5A7C-7AC4-D646-A3669933DB6E}"/>
          </ac:picMkLst>
        </pc:pic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965548167" sldId="334"/>
        </pc:sldMkLst>
      </pc:sldChg>
      <pc:sldChg chg="addSp delSp modSp add mod modNotesTx">
        <pc:chgData name="Richard Chalk" userId="287f8aa4f4de1d19" providerId="LiveId" clId="{2AD64E2E-7881-447F-AFE5-5127ACB40255}" dt="2023-05-26T05:30:01.847" v="771" actId="20577"/>
        <pc:sldMkLst>
          <pc:docMk/>
          <pc:sldMk cId="736325870" sldId="335"/>
        </pc:sldMkLst>
        <pc:spChg chg="mod">
          <ac:chgData name="Richard Chalk" userId="287f8aa4f4de1d19" providerId="LiveId" clId="{2AD64E2E-7881-447F-AFE5-5127ACB40255}" dt="2023-05-26T05:25:50.125" v="615" actId="113"/>
          <ac:spMkLst>
            <pc:docMk/>
            <pc:sldMk cId="736325870" sldId="335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22:27.342" v="418" actId="20577"/>
          <ac:spMkLst>
            <pc:docMk/>
            <pc:sldMk cId="736325870" sldId="335"/>
            <ac:spMk id="4" creationId="{4771B46A-233B-C554-9461-6E930E187917}"/>
          </ac:spMkLst>
        </pc:spChg>
        <pc:spChg chg="del">
          <ac:chgData name="Richard Chalk" userId="287f8aa4f4de1d19" providerId="LiveId" clId="{2AD64E2E-7881-447F-AFE5-5127ACB40255}" dt="2023-05-26T05:24:00.820" v="419" actId="478"/>
          <ac:spMkLst>
            <pc:docMk/>
            <pc:sldMk cId="736325870" sldId="335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27:56.199" v="710" actId="1035"/>
          <ac:spMkLst>
            <pc:docMk/>
            <pc:sldMk cId="736325870" sldId="335"/>
            <ac:spMk id="9" creationId="{8707FB91-5FBF-E47D-71AA-22B9B4C5BC4E}"/>
          </ac:spMkLst>
        </pc:spChg>
        <pc:picChg chg="add mod">
          <ac:chgData name="Richard Chalk" userId="287f8aa4f4de1d19" providerId="LiveId" clId="{2AD64E2E-7881-447F-AFE5-5127ACB40255}" dt="2023-05-26T05:27:50.049" v="684" actId="1035"/>
          <ac:picMkLst>
            <pc:docMk/>
            <pc:sldMk cId="736325870" sldId="335"/>
            <ac:picMk id="2050" creationId="{F2D0956E-3E5C-CAB4-F542-236F1E657BE0}"/>
          </ac:picMkLst>
        </pc:picChg>
      </pc:sldChg>
      <pc:sldChg chg="addSp modSp add mod modNotesTx">
        <pc:chgData name="Richard Chalk" userId="287f8aa4f4de1d19" providerId="LiveId" clId="{2AD64E2E-7881-447F-AFE5-5127ACB40255}" dt="2023-05-26T05:37:10.168" v="1005" actId="1035"/>
        <pc:sldMkLst>
          <pc:docMk/>
          <pc:sldMk cId="3796371140" sldId="336"/>
        </pc:sldMkLst>
        <pc:spChg chg="mod">
          <ac:chgData name="Richard Chalk" userId="287f8aa4f4de1d19" providerId="LiveId" clId="{2AD64E2E-7881-447F-AFE5-5127ACB40255}" dt="2023-05-26T05:34:50.888" v="915" actId="14100"/>
          <ac:spMkLst>
            <pc:docMk/>
            <pc:sldMk cId="3796371140" sldId="336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5:35:20.981" v="917" actId="21"/>
          <ac:spMkLst>
            <pc:docMk/>
            <pc:sldMk cId="3796371140" sldId="336"/>
            <ac:spMk id="3" creationId="{0CD579ED-09AE-891F-2ADE-658AB4320FFD}"/>
          </ac:spMkLst>
        </pc:spChg>
        <pc:spChg chg="mod">
          <ac:chgData name="Richard Chalk" userId="287f8aa4f4de1d19" providerId="LiveId" clId="{2AD64E2E-7881-447F-AFE5-5127ACB40255}" dt="2023-05-26T05:30:20.414" v="775" actId="20577"/>
          <ac:spMkLst>
            <pc:docMk/>
            <pc:sldMk cId="3796371140" sldId="336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5:34:17.003" v="830" actId="1036"/>
          <ac:spMkLst>
            <pc:docMk/>
            <pc:sldMk cId="3796371140" sldId="336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36:07.641" v="937" actId="113"/>
          <ac:spMkLst>
            <pc:docMk/>
            <pc:sldMk cId="3796371140" sldId="336"/>
            <ac:spMk id="9" creationId="{DD501700-C547-6C53-1555-8DB23CAFE7F3}"/>
          </ac:spMkLst>
        </pc:spChg>
        <pc:spChg chg="add mod">
          <ac:chgData name="Richard Chalk" userId="287f8aa4f4de1d19" providerId="LiveId" clId="{2AD64E2E-7881-447F-AFE5-5127ACB40255}" dt="2023-05-26T05:36:32.452" v="940" actId="1036"/>
          <ac:spMkLst>
            <pc:docMk/>
            <pc:sldMk cId="3796371140" sldId="336"/>
            <ac:spMk id="11" creationId="{8EDEA8CE-9044-6434-5E4B-1716E5E7A266}"/>
          </ac:spMkLst>
        </pc:spChg>
        <pc:spChg chg="add mod">
          <ac:chgData name="Richard Chalk" userId="287f8aa4f4de1d19" providerId="LiveId" clId="{2AD64E2E-7881-447F-AFE5-5127ACB40255}" dt="2023-05-26T05:37:10.168" v="1005" actId="1035"/>
          <ac:spMkLst>
            <pc:docMk/>
            <pc:sldMk cId="3796371140" sldId="336"/>
            <ac:spMk id="12" creationId="{E844AC98-7879-3A16-FF54-353B403564F3}"/>
          </ac:spMkLst>
        </pc:spChg>
        <pc:picChg chg="add mod">
          <ac:chgData name="Richard Chalk" userId="287f8aa4f4de1d19" providerId="LiveId" clId="{2AD64E2E-7881-447F-AFE5-5127ACB40255}" dt="2023-05-26T05:36:02.295" v="935" actId="1076"/>
          <ac:picMkLst>
            <pc:docMk/>
            <pc:sldMk cId="3796371140" sldId="336"/>
            <ac:picMk id="10" creationId="{8460D479-1E99-45BB-5B30-B7AF39BF93C7}"/>
          </ac:picMkLst>
        </pc:picChg>
        <pc:picChg chg="add mod">
          <ac:chgData name="Richard Chalk" userId="287f8aa4f4de1d19" providerId="LiveId" clId="{2AD64E2E-7881-447F-AFE5-5127ACB40255}" dt="2023-05-26T05:37:10.168" v="1005" actId="1035"/>
          <ac:picMkLst>
            <pc:docMk/>
            <pc:sldMk cId="3796371140" sldId="336"/>
            <ac:picMk id="13" creationId="{52E4C39B-897E-A213-2D9B-47CEB5EB987E}"/>
          </ac:picMkLst>
        </pc:picChg>
      </pc:sldChg>
      <pc:sldChg chg="addSp modSp add mod ord modNotesTx">
        <pc:chgData name="Richard Chalk" userId="287f8aa4f4de1d19" providerId="LiveId" clId="{2AD64E2E-7881-447F-AFE5-5127ACB40255}" dt="2023-05-26T08:15:58.920" v="1614" actId="20577"/>
        <pc:sldMkLst>
          <pc:docMk/>
          <pc:sldMk cId="1961463139" sldId="337"/>
        </pc:sldMkLst>
        <pc:spChg chg="mod">
          <ac:chgData name="Richard Chalk" userId="287f8aa4f4de1d19" providerId="LiveId" clId="{2AD64E2E-7881-447F-AFE5-5127ACB40255}" dt="2023-05-26T08:14:09.309" v="1606" actId="14100"/>
          <ac:spMkLst>
            <pc:docMk/>
            <pc:sldMk cId="1961463139" sldId="337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8:10:15.182" v="1153" actId="14100"/>
          <ac:spMkLst>
            <pc:docMk/>
            <pc:sldMk cId="1961463139" sldId="337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07:20.429" v="1013" actId="20577"/>
          <ac:spMkLst>
            <pc:docMk/>
            <pc:sldMk cId="1961463139" sldId="337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1:18.270" v="1215" actId="20577"/>
          <ac:spMkLst>
            <pc:docMk/>
            <pc:sldMk cId="1961463139" sldId="337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8:11:36.974" v="1219" actId="1582"/>
          <ac:spMkLst>
            <pc:docMk/>
            <pc:sldMk cId="1961463139" sldId="337"/>
            <ac:spMk id="10" creationId="{F017FA0B-BF92-BD10-2F3A-F2A9520A5661}"/>
          </ac:spMkLst>
        </pc:spChg>
        <pc:spChg chg="add mod">
          <ac:chgData name="Richard Chalk" userId="287f8aa4f4de1d19" providerId="LiveId" clId="{2AD64E2E-7881-447F-AFE5-5127ACB40255}" dt="2023-05-26T08:11:45.632" v="1266" actId="14100"/>
          <ac:spMkLst>
            <pc:docMk/>
            <pc:sldMk cId="1961463139" sldId="337"/>
            <ac:spMk id="11" creationId="{51CE8298-8659-51E8-55A3-74F967004572}"/>
          </ac:spMkLst>
        </pc:spChg>
        <pc:spChg chg="add mod">
          <ac:chgData name="Richard Chalk" userId="287f8aa4f4de1d19" providerId="LiveId" clId="{2AD64E2E-7881-447F-AFE5-5127ACB40255}" dt="2023-05-26T08:11:58.333" v="1336" actId="14100"/>
          <ac:spMkLst>
            <pc:docMk/>
            <pc:sldMk cId="1961463139" sldId="337"/>
            <ac:spMk id="12" creationId="{B9F34C64-F449-0610-D3A1-008D041A8E22}"/>
          </ac:spMkLst>
        </pc:spChg>
        <pc:spChg chg="add mod">
          <ac:chgData name="Richard Chalk" userId="287f8aa4f4de1d19" providerId="LiveId" clId="{2AD64E2E-7881-447F-AFE5-5127ACB40255}" dt="2023-05-26T08:13:06.861" v="1479" actId="207"/>
          <ac:spMkLst>
            <pc:docMk/>
            <pc:sldMk cId="1961463139" sldId="337"/>
            <ac:spMk id="13" creationId="{4F16204D-483A-6EB5-51D3-6044B34884C4}"/>
          </ac:spMkLst>
        </pc:spChg>
        <pc:spChg chg="add mod">
          <ac:chgData name="Richard Chalk" userId="287f8aa4f4de1d19" providerId="LiveId" clId="{2AD64E2E-7881-447F-AFE5-5127ACB40255}" dt="2023-05-26T08:13:26.996" v="1495" actId="1036"/>
          <ac:spMkLst>
            <pc:docMk/>
            <pc:sldMk cId="1961463139" sldId="337"/>
            <ac:spMk id="14" creationId="{8B050BCA-E922-3FEC-81D5-09D1935D8413}"/>
          </ac:spMkLst>
        </pc:spChg>
        <pc:spChg chg="add mod">
          <ac:chgData name="Richard Chalk" userId="287f8aa4f4de1d19" providerId="LiveId" clId="{2AD64E2E-7881-447F-AFE5-5127ACB40255}" dt="2023-05-26T08:13:46.265" v="1597" actId="20577"/>
          <ac:spMkLst>
            <pc:docMk/>
            <pc:sldMk cId="1961463139" sldId="337"/>
            <ac:spMk id="15" creationId="{2C07B542-A200-6F92-761E-08E750203913}"/>
          </ac:spMkLst>
        </pc:spChg>
        <pc:spChg chg="add mod">
          <ac:chgData name="Richard Chalk" userId="287f8aa4f4de1d19" providerId="LiveId" clId="{2AD64E2E-7881-447F-AFE5-5127ACB40255}" dt="2023-05-26T08:13:43.713" v="1595" actId="20577"/>
          <ac:spMkLst>
            <pc:docMk/>
            <pc:sldMk cId="1961463139" sldId="337"/>
            <ac:spMk id="16" creationId="{5C7CA0E8-2131-24C5-F7E7-B97CC0432AD7}"/>
          </ac:spMkLst>
        </pc:spChg>
        <pc:cxnChg chg="add mod">
          <ac:chgData name="Richard Chalk" userId="287f8aa4f4de1d19" providerId="LiveId" clId="{2AD64E2E-7881-447F-AFE5-5127ACB40255}" dt="2023-05-26T08:10:54.551" v="1210" actId="1037"/>
          <ac:cxnSpMkLst>
            <pc:docMk/>
            <pc:sldMk cId="1961463139" sldId="337"/>
            <ac:cxnSpMk id="9" creationId="{373051BF-A8E9-63AE-0774-5DE1E07E5DF8}"/>
          </ac:cxnSpMkLst>
        </pc:cxnChg>
      </pc:sldChg>
      <pc:sldChg chg="addSp delSp modSp add mod modNotesTx">
        <pc:chgData name="Richard Chalk" userId="287f8aa4f4de1d19" providerId="LiveId" clId="{2AD64E2E-7881-447F-AFE5-5127ACB40255}" dt="2023-05-26T08:25:48.152" v="1873" actId="20577"/>
        <pc:sldMkLst>
          <pc:docMk/>
          <pc:sldMk cId="450334359" sldId="338"/>
        </pc:sldMkLst>
        <pc:spChg chg="mod">
          <ac:chgData name="Richard Chalk" userId="287f8aa4f4de1d19" providerId="LiveId" clId="{2AD64E2E-7881-447F-AFE5-5127ACB40255}" dt="2023-05-26T08:22:42.603" v="1764" actId="20577"/>
          <ac:spMkLst>
            <pc:docMk/>
            <pc:sldMk cId="450334359" sldId="338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17:46.870" v="1640" actId="14100"/>
          <ac:spMkLst>
            <pc:docMk/>
            <pc:sldMk cId="450334359" sldId="338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16:20.124" v="1620" actId="20577"/>
          <ac:spMkLst>
            <pc:docMk/>
            <pc:sldMk cId="450334359" sldId="338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9:21.303" v="1702" actId="6549"/>
          <ac:spMkLst>
            <pc:docMk/>
            <pc:sldMk cId="450334359" sldId="338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0" creationId="{F017FA0B-BF92-BD10-2F3A-F2A9520A5661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1" creationId="{51CE8298-8659-51E8-55A3-74F967004572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2" creationId="{B9F34C64-F449-0610-D3A1-008D041A8E22}"/>
          </ac:spMkLst>
        </pc:spChg>
        <pc:spChg chg="del mod">
          <ac:chgData name="Richard Chalk" userId="287f8aa4f4de1d19" providerId="LiveId" clId="{2AD64E2E-7881-447F-AFE5-5127ACB40255}" dt="2023-05-26T08:19:25.979" v="1703" actId="478"/>
          <ac:spMkLst>
            <pc:docMk/>
            <pc:sldMk cId="450334359" sldId="338"/>
            <ac:spMk id="13" creationId="{4F16204D-483A-6EB5-51D3-6044B34884C4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4" creationId="{8B050BCA-E922-3FEC-81D5-09D1935D84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5" creationId="{2C07B542-A200-6F92-761E-08E7502039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20:15.571" v="1757" actId="207"/>
          <ac:spMkLst>
            <pc:docMk/>
            <pc:sldMk cId="450334359" sldId="338"/>
            <ac:spMk id="17" creationId="{8A7F8E25-6B34-8B55-E80E-E11E533EFEE3}"/>
          </ac:spMkLst>
        </pc:spChg>
        <pc:spChg chg="add mod">
          <ac:chgData name="Richard Chalk" userId="287f8aa4f4de1d19" providerId="LiveId" clId="{2AD64E2E-7881-447F-AFE5-5127ACB40255}" dt="2023-05-26T08:22:30.878" v="1760" actId="14100"/>
          <ac:spMkLst>
            <pc:docMk/>
            <pc:sldMk cId="450334359" sldId="338"/>
            <ac:spMk id="19" creationId="{1E03BA63-BE73-ED5B-6A2C-9B9C0A9E8F2A}"/>
          </ac:spMkLst>
        </pc:spChg>
        <pc:picChg chg="add mod">
          <ac:chgData name="Richard Chalk" userId="287f8aa4f4de1d19" providerId="LiveId" clId="{2AD64E2E-7881-447F-AFE5-5127ACB40255}" dt="2023-05-26T08:20:09.322" v="1755" actId="1076"/>
          <ac:picMkLst>
            <pc:docMk/>
            <pc:sldMk cId="450334359" sldId="338"/>
            <ac:picMk id="18" creationId="{866BCC05-C346-8448-BA9F-A4C04D157C8C}"/>
          </ac:picMkLst>
        </pc:picChg>
      </pc:sldChg>
      <pc:sldChg chg="addSp delSp modSp add mod modNotesTx">
        <pc:chgData name="Richard Chalk" userId="287f8aa4f4de1d19" providerId="LiveId" clId="{2AD64E2E-7881-447F-AFE5-5127ACB40255}" dt="2023-05-26T08:32:51.978" v="1935" actId="22"/>
        <pc:sldMkLst>
          <pc:docMk/>
          <pc:sldMk cId="54387181" sldId="339"/>
        </pc:sldMkLst>
        <pc:spChg chg="mod">
          <ac:chgData name="Richard Chalk" userId="287f8aa4f4de1d19" providerId="LiveId" clId="{2AD64E2E-7881-447F-AFE5-5127ACB40255}" dt="2023-05-26T08:27:16.797" v="1889" actId="20577"/>
          <ac:spMkLst>
            <pc:docMk/>
            <pc:sldMk cId="54387181" sldId="339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26:11.729" v="1882" actId="20577"/>
          <ac:spMkLst>
            <pc:docMk/>
            <pc:sldMk cId="54387181" sldId="339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28:50.847" v="1900" actId="6549"/>
          <ac:spMkLst>
            <pc:docMk/>
            <pc:sldMk cId="54387181" sldId="339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32:51.978" v="1935" actId="22"/>
          <ac:spMkLst>
            <pc:docMk/>
            <pc:sldMk cId="54387181" sldId="339"/>
            <ac:spMk id="11" creationId="{099FE62C-4401-16A2-F064-E5456DFF7F3D}"/>
          </ac:spMkLst>
        </pc:spChg>
        <pc:spChg chg="mod">
          <ac:chgData name="Richard Chalk" userId="287f8aa4f4de1d19" providerId="LiveId" clId="{2AD64E2E-7881-447F-AFE5-5127ACB40255}" dt="2023-05-26T08:29:09.731" v="1928" actId="1035"/>
          <ac:spMkLst>
            <pc:docMk/>
            <pc:sldMk cId="54387181" sldId="339"/>
            <ac:spMk id="19" creationId="{1E03BA63-BE73-ED5B-6A2C-9B9C0A9E8F2A}"/>
          </ac:spMkLst>
        </pc:spChg>
      </pc:sldChg>
      <pc:sldChg chg="addSp delSp modSp add mod modNotesTx">
        <pc:chgData name="Richard Chalk" userId="287f8aa4f4de1d19" providerId="LiveId" clId="{2AD64E2E-7881-447F-AFE5-5127ACB40255}" dt="2023-05-26T09:00:53.060" v="3039" actId="20577"/>
        <pc:sldMkLst>
          <pc:docMk/>
          <pc:sldMk cId="2136242104" sldId="340"/>
        </pc:sldMkLst>
        <pc:spChg chg="mod">
          <ac:chgData name="Richard Chalk" userId="287f8aa4f4de1d19" providerId="LiveId" clId="{2AD64E2E-7881-447F-AFE5-5127ACB40255}" dt="2023-05-26T08:52:40.573" v="2646" actId="21"/>
          <ac:spMkLst>
            <pc:docMk/>
            <pc:sldMk cId="2136242104" sldId="34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53:34.175" v="2721" actId="20577"/>
          <ac:spMkLst>
            <pc:docMk/>
            <pc:sldMk cId="2136242104" sldId="340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32:59.725" v="1943" actId="20577"/>
          <ac:spMkLst>
            <pc:docMk/>
            <pc:sldMk cId="2136242104" sldId="340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9:00:18.230" v="3026" actId="20577"/>
          <ac:spMkLst>
            <pc:docMk/>
            <pc:sldMk cId="2136242104" sldId="340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49:14.869" v="2516" actId="478"/>
          <ac:spMkLst>
            <pc:docMk/>
            <pc:sldMk cId="2136242104" sldId="340"/>
            <ac:spMk id="10" creationId="{E6CE48A9-6C0F-056D-D104-06EE37F5D61F}"/>
          </ac:spMkLst>
        </pc:spChg>
        <pc:spChg chg="add del">
          <ac:chgData name="Richard Chalk" userId="287f8aa4f4de1d19" providerId="LiveId" clId="{2AD64E2E-7881-447F-AFE5-5127ACB40255}" dt="2023-05-26T08:49:16.530" v="2518" actId="478"/>
          <ac:spMkLst>
            <pc:docMk/>
            <pc:sldMk cId="2136242104" sldId="340"/>
            <ac:spMk id="11" creationId="{A6E38696-C06A-7E9E-A1C3-9328F5D23BDB}"/>
          </ac:spMkLst>
        </pc:spChg>
        <pc:spChg chg="add del">
          <ac:chgData name="Richard Chalk" userId="287f8aa4f4de1d19" providerId="LiveId" clId="{2AD64E2E-7881-447F-AFE5-5127ACB40255}" dt="2023-05-26T08:55:02.100" v="2733" actId="478"/>
          <ac:spMkLst>
            <pc:docMk/>
            <pc:sldMk cId="2136242104" sldId="340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1:55.714" v="2563" actId="20577"/>
          <ac:spMkLst>
            <pc:docMk/>
            <pc:sldMk cId="2136242104" sldId="340"/>
            <ac:spMk id="17" creationId="{8A7F8E25-6B34-8B55-E80E-E11E533EFEE3}"/>
          </ac:spMkLst>
        </pc:spChg>
        <pc:spChg chg="del">
          <ac:chgData name="Richard Chalk" userId="287f8aa4f4de1d19" providerId="LiveId" clId="{2AD64E2E-7881-447F-AFE5-5127ACB40255}" dt="2023-05-26T08:52:03.337" v="2564" actId="478"/>
          <ac:spMkLst>
            <pc:docMk/>
            <pc:sldMk cId="2136242104" sldId="340"/>
            <ac:spMk id="19" creationId="{1E03BA63-BE73-ED5B-6A2C-9B9C0A9E8F2A}"/>
          </ac:spMkLst>
        </pc:spChg>
        <pc:picChg chg="add del mod">
          <ac:chgData name="Richard Chalk" userId="287f8aa4f4de1d19" providerId="LiveId" clId="{2AD64E2E-7881-447F-AFE5-5127ACB40255}" dt="2023-05-26T08:49:46.324" v="2521" actId="478"/>
          <ac:picMkLst>
            <pc:docMk/>
            <pc:sldMk cId="2136242104" sldId="340"/>
            <ac:picMk id="5126" creationId="{13DB4390-B47D-1C24-64D8-3147D11134AE}"/>
          </ac:picMkLst>
        </pc:picChg>
        <pc:picChg chg="add mod">
          <ac:chgData name="Richard Chalk" userId="287f8aa4f4de1d19" providerId="LiveId" clId="{2AD64E2E-7881-447F-AFE5-5127ACB40255}" dt="2023-05-26T08:53:24.270" v="2714" actId="1036"/>
          <ac:picMkLst>
            <pc:docMk/>
            <pc:sldMk cId="2136242104" sldId="340"/>
            <ac:picMk id="5128" creationId="{B06083A7-DEB3-4D72-4DE8-3403162AA088}"/>
          </ac:picMkLst>
        </pc:picChg>
        <pc:cxnChg chg="mod">
          <ac:chgData name="Richard Chalk" userId="287f8aa4f4de1d19" providerId="LiveId" clId="{2AD64E2E-7881-447F-AFE5-5127ACB40255}" dt="2023-05-26T08:52:21.519" v="2599" actId="1037"/>
          <ac:cxnSpMkLst>
            <pc:docMk/>
            <pc:sldMk cId="2136242104" sldId="340"/>
            <ac:cxnSpMk id="9" creationId="{373051BF-A8E9-63AE-0774-5DE1E07E5DF8}"/>
          </ac:cxnSpMkLst>
        </pc:cxnChg>
      </pc:sldChg>
      <pc:sldChg chg="addSp modSp add mod modNotesTx">
        <pc:chgData name="Richard Chalk" userId="287f8aa4f4de1d19" providerId="LiveId" clId="{2AD64E2E-7881-447F-AFE5-5127ACB40255}" dt="2023-05-26T08:47:26.228" v="2469" actId="20577"/>
        <pc:sldMkLst>
          <pc:docMk/>
          <pc:sldMk cId="3442611223" sldId="341"/>
        </pc:sldMkLst>
        <pc:spChg chg="mod">
          <ac:chgData name="Richard Chalk" userId="287f8aa4f4de1d19" providerId="LiveId" clId="{2AD64E2E-7881-447F-AFE5-5127ACB40255}" dt="2023-05-26T08:36:31.946" v="2162" actId="21"/>
          <ac:spMkLst>
            <pc:docMk/>
            <pc:sldMk cId="3442611223" sldId="341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33:13.758" v="1952" actId="20577"/>
          <ac:spMkLst>
            <pc:docMk/>
            <pc:sldMk cId="3442611223" sldId="341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42:22.299" v="2300" actId="20577"/>
          <ac:spMkLst>
            <pc:docMk/>
            <pc:sldMk cId="3442611223" sldId="341"/>
            <ac:spMk id="7" creationId="{C7C6E6A3-236C-3FA5-E13C-1FA96F552B99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0" creationId="{F017FA0B-BF92-BD10-2F3A-F2A9520A5661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1" creationId="{51CE8298-8659-51E8-55A3-74F967004572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2" creationId="{B9F34C64-F449-0610-D3A1-008D041A8E22}"/>
          </ac:spMkLst>
        </pc:spChg>
        <pc:spChg chg="mod">
          <ac:chgData name="Richard Chalk" userId="287f8aa4f4de1d19" providerId="LiveId" clId="{2AD64E2E-7881-447F-AFE5-5127ACB40255}" dt="2023-05-26T08:43:22.202" v="2398" actId="20577"/>
          <ac:spMkLst>
            <pc:docMk/>
            <pc:sldMk cId="3442611223" sldId="341"/>
            <ac:spMk id="13" creationId="{4F16204D-483A-6EB5-51D3-6044B34884C4}"/>
          </ac:spMkLst>
        </pc:spChg>
        <pc:spChg chg="mod">
          <ac:chgData name="Richard Chalk" userId="287f8aa4f4de1d19" providerId="LiveId" clId="{2AD64E2E-7881-447F-AFE5-5127ACB40255}" dt="2023-05-26T08:42:55.779" v="2345" actId="1037"/>
          <ac:spMkLst>
            <pc:docMk/>
            <pc:sldMk cId="3442611223" sldId="341"/>
            <ac:spMk id="14" creationId="{8B050BCA-E922-3FEC-81D5-09D1935D8413}"/>
          </ac:spMkLst>
        </pc:spChg>
        <pc:spChg chg="mod">
          <ac:chgData name="Richard Chalk" userId="287f8aa4f4de1d19" providerId="LiveId" clId="{2AD64E2E-7881-447F-AFE5-5127ACB40255}" dt="2023-05-26T08:42:42.265" v="2323" actId="1035"/>
          <ac:spMkLst>
            <pc:docMk/>
            <pc:sldMk cId="3442611223" sldId="341"/>
            <ac:spMk id="15" creationId="{2C07B542-A200-6F92-761E-08E750203913}"/>
          </ac:spMkLst>
        </pc:spChg>
        <pc:spChg chg="mod">
          <ac:chgData name="Richard Chalk" userId="287f8aa4f4de1d19" providerId="LiveId" clId="{2AD64E2E-7881-447F-AFE5-5127ACB40255}" dt="2023-05-26T08:42:48.668" v="2335" actId="1036"/>
          <ac:spMkLst>
            <pc:docMk/>
            <pc:sldMk cId="3442611223" sldId="341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36:58.745" v="2171" actId="207"/>
          <ac:spMkLst>
            <pc:docMk/>
            <pc:sldMk cId="3442611223" sldId="341"/>
            <ac:spMk id="17" creationId="{DAE67625-28AC-96F4-0899-2FCC49BFCC41}"/>
          </ac:spMkLst>
        </pc:spChg>
        <pc:picChg chg="add mod">
          <ac:chgData name="Richard Chalk" userId="287f8aa4f4de1d19" providerId="LiveId" clId="{2AD64E2E-7881-447F-AFE5-5127ACB40255}" dt="2023-05-26T08:36:51.272" v="2169" actId="1076"/>
          <ac:picMkLst>
            <pc:docMk/>
            <pc:sldMk cId="3442611223" sldId="341"/>
            <ac:picMk id="18" creationId="{488DC685-8458-8672-F1C7-031197BAC005}"/>
          </ac:picMkLst>
        </pc:picChg>
      </pc:sldChg>
      <pc:sldChg chg="addSp delSp modSp add mod">
        <pc:chgData name="Richard Chalk" userId="287f8aa4f4de1d19" providerId="LiveId" clId="{2AD64E2E-7881-447F-AFE5-5127ACB40255}" dt="2023-05-26T08:59:05.330" v="3025" actId="207"/>
        <pc:sldMkLst>
          <pc:docMk/>
          <pc:sldMk cId="1482596028" sldId="342"/>
        </pc:sldMkLst>
        <pc:spChg chg="mod">
          <ac:chgData name="Richard Chalk" userId="287f8aa4f4de1d19" providerId="LiveId" clId="{2AD64E2E-7881-447F-AFE5-5127ACB40255}" dt="2023-05-26T08:56:05.902" v="2767" actId="113"/>
          <ac:spMkLst>
            <pc:docMk/>
            <pc:sldMk cId="1482596028" sldId="342"/>
            <ac:spMk id="2" creationId="{A66DDAC4-13F8-DAC5-DBAA-01A35A2EF434}"/>
          </ac:spMkLst>
        </pc:spChg>
        <pc:spChg chg="del">
          <ac:chgData name="Richard Chalk" userId="287f8aa4f4de1d19" providerId="LiveId" clId="{2AD64E2E-7881-447F-AFE5-5127ACB40255}" dt="2023-05-26T08:56:11.746" v="2768" actId="478"/>
          <ac:spMkLst>
            <pc:docMk/>
            <pc:sldMk cId="1482596028" sldId="342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57:23.073" v="2805" actId="6549"/>
          <ac:spMkLst>
            <pc:docMk/>
            <pc:sldMk cId="1482596028" sldId="342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58:51.008" v="3019" actId="1037"/>
          <ac:spMkLst>
            <pc:docMk/>
            <pc:sldMk cId="1482596028" sldId="342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54:58.750" v="2732" actId="478"/>
          <ac:spMkLst>
            <pc:docMk/>
            <pc:sldMk cId="1482596028" sldId="342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9:05.330" v="3025" actId="207"/>
          <ac:spMkLst>
            <pc:docMk/>
            <pc:sldMk cId="1482596028" sldId="342"/>
            <ac:spMk id="17" creationId="{8A7F8E25-6B34-8B55-E80E-E11E533EFEE3}"/>
          </ac:spMkLst>
        </pc:spChg>
        <pc:picChg chg="del">
          <ac:chgData name="Richard Chalk" userId="287f8aa4f4de1d19" providerId="LiveId" clId="{2AD64E2E-7881-447F-AFE5-5127ACB40255}" dt="2023-05-26T08:55:32.758" v="2735" actId="478"/>
          <ac:picMkLst>
            <pc:docMk/>
            <pc:sldMk cId="1482596028" sldId="342"/>
            <ac:picMk id="8" creationId="{EDF3101B-623F-10AB-668B-8790F0CF8B8E}"/>
          </ac:picMkLst>
        </pc:picChg>
        <pc:picChg chg="add mod">
          <ac:chgData name="Richard Chalk" userId="287f8aa4f4de1d19" providerId="LiveId" clId="{2AD64E2E-7881-447F-AFE5-5127ACB40255}" dt="2023-05-26T08:55:42.971" v="2737" actId="1076"/>
          <ac:picMkLst>
            <pc:docMk/>
            <pc:sldMk cId="1482596028" sldId="342"/>
            <ac:picMk id="10" creationId="{E3987DED-31D1-4942-312C-660241CF4513}"/>
          </ac:picMkLst>
        </pc:picChg>
        <pc:picChg chg="mod">
          <ac:chgData name="Richard Chalk" userId="287f8aa4f4de1d19" providerId="LiveId" clId="{2AD64E2E-7881-447F-AFE5-5127ACB40255}" dt="2023-05-26T08:58:40.528" v="2999" actId="1037"/>
          <ac:picMkLst>
            <pc:docMk/>
            <pc:sldMk cId="1482596028" sldId="342"/>
            <ac:picMk id="18" creationId="{866BCC05-C346-8448-BA9F-A4C04D157C8C}"/>
          </ac:picMkLst>
        </pc:picChg>
        <pc:picChg chg="del">
          <ac:chgData name="Richard Chalk" userId="287f8aa4f4de1d19" providerId="LiveId" clId="{2AD64E2E-7881-447F-AFE5-5127ACB40255}" dt="2023-05-26T08:55:31.298" v="2734" actId="478"/>
          <ac:picMkLst>
            <pc:docMk/>
            <pc:sldMk cId="1482596028" sldId="342"/>
            <ac:picMk id="5128" creationId="{B06083A7-DEB3-4D72-4DE8-3403162AA088}"/>
          </ac:picMkLst>
        </pc:picChg>
      </pc:sldChg>
    </pc:docChg>
  </pc:docChgLst>
  <pc:docChgLst>
    <pc:chgData name="Richard Chalk" userId="287f8aa4f4de1d19" providerId="LiveId" clId="{49675DFE-3F37-43F8-86E3-0DA7182B61D1}"/>
    <pc:docChg chg="undo custSel addSld delSld modSld sldOrd">
      <pc:chgData name="Richard Chalk" userId="287f8aa4f4de1d19" providerId="LiveId" clId="{49675DFE-3F37-43F8-86E3-0DA7182B61D1}" dt="2023-07-05T05:24:44.451" v="3138" actId="1076"/>
      <pc:docMkLst>
        <pc:docMk/>
      </pc:docMkLst>
      <pc:sldChg chg="addSp delSp modSp mod">
        <pc:chgData name="Richard Chalk" userId="287f8aa4f4de1d19" providerId="LiveId" clId="{49675DFE-3F37-43F8-86E3-0DA7182B61D1}" dt="2023-07-04T19:02:42.501" v="2301" actId="1035"/>
        <pc:sldMkLst>
          <pc:docMk/>
          <pc:sldMk cId="0" sldId="299"/>
        </pc:sldMkLst>
        <pc:spChg chg="mod">
          <ac:chgData name="Richard Chalk" userId="287f8aa4f4de1d19" providerId="LiveId" clId="{49675DFE-3F37-43F8-86E3-0DA7182B61D1}" dt="2023-07-04T19:02:20.595" v="2296" actId="14100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49675DFE-3F37-43F8-86E3-0DA7182B61D1}" dt="2023-07-04T12:33:57.106" v="839" actId="40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49675DFE-3F37-43F8-86E3-0DA7182B61D1}" dt="2023-07-04T12:32:14.503" v="837" actId="1036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2:11:15.777" v="40" actId="1076"/>
          <ac:picMkLst>
            <pc:docMk/>
            <pc:sldMk cId="0" sldId="299"/>
            <ac:picMk id="2" creationId="{1798266B-4E23-1125-CABF-2421F7B57CB6}"/>
          </ac:picMkLst>
        </pc:picChg>
        <pc:picChg chg="add mod">
          <ac:chgData name="Richard Chalk" userId="287f8aa4f4de1d19" providerId="LiveId" clId="{49675DFE-3F37-43F8-86E3-0DA7182B61D1}" dt="2023-07-04T12:11:24.464" v="172" actId="1037"/>
          <ac:picMkLst>
            <pc:docMk/>
            <pc:sldMk cId="0" sldId="299"/>
            <ac:picMk id="3" creationId="{00F42DEA-93D1-0D04-0FB8-52092F46A3C0}"/>
          </ac:picMkLst>
        </pc:picChg>
        <pc:picChg chg="del">
          <ac:chgData name="Richard Chalk" userId="287f8aa4f4de1d19" providerId="LiveId" clId="{49675DFE-3F37-43F8-86E3-0DA7182B61D1}" dt="2023-07-04T19:02:22.118" v="2297" actId="478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49675DFE-3F37-43F8-86E3-0DA7182B61D1}" dt="2023-07-04T12:10:46.346" v="21" actId="478"/>
          <ac:picMkLst>
            <pc:docMk/>
            <pc:sldMk cId="0" sldId="299"/>
            <ac:picMk id="22" creationId="{53FCFF29-1F86-5077-300D-DF8167D1E2EF}"/>
          </ac:picMkLst>
        </pc:picChg>
        <pc:picChg chg="add mod">
          <ac:chgData name="Richard Chalk" userId="287f8aa4f4de1d19" providerId="LiveId" clId="{49675DFE-3F37-43F8-86E3-0DA7182B61D1}" dt="2023-07-04T19:02:42.501" v="2301" actId="1035"/>
          <ac:picMkLst>
            <pc:docMk/>
            <pc:sldMk cId="0" sldId="299"/>
            <ac:picMk id="1026" creationId="{4329E322-4836-B711-A004-CFF57ED07855}"/>
          </ac:picMkLst>
        </pc:picChg>
      </pc:sldChg>
      <pc:sldChg chg="modSp mod">
        <pc:chgData name="Richard Chalk" userId="287f8aa4f4de1d19" providerId="LiveId" clId="{49675DFE-3F37-43F8-86E3-0DA7182B61D1}" dt="2023-06-30T05:28:45.770" v="11" actId="20577"/>
        <pc:sldMkLst>
          <pc:docMk/>
          <pc:sldMk cId="3213385662" sldId="309"/>
        </pc:sldMkLst>
        <pc:spChg chg="mod">
          <ac:chgData name="Richard Chalk" userId="287f8aa4f4de1d19" providerId="LiveId" clId="{49675DFE-3F37-43F8-86E3-0DA7182B61D1}" dt="2023-06-30T05:28:45.770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add del mod modNotesTx">
        <pc:chgData name="Richard Chalk" userId="287f8aa4f4de1d19" providerId="LiveId" clId="{49675DFE-3F37-43F8-86E3-0DA7182B61D1}" dt="2023-07-04T19:13:43.765" v="2486" actId="1036"/>
        <pc:sldMkLst>
          <pc:docMk/>
          <pc:sldMk cId="2114022562" sldId="382"/>
        </pc:sldMkLst>
        <pc:spChg chg="mod">
          <ac:chgData name="Richard Chalk" userId="287f8aa4f4de1d19" providerId="LiveId" clId="{49675DFE-3F37-43F8-86E3-0DA7182B61D1}" dt="2023-07-04T19:13:28.501" v="2477" actId="20577"/>
          <ac:spMkLst>
            <pc:docMk/>
            <pc:sldMk cId="2114022562" sldId="382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2" creationId="{872B7D5D-034A-6D3F-DEE5-D009E02DE11E}"/>
          </ac:picMkLst>
        </pc:pic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3" creationId="{805843AD-EF21-8F84-01CF-A99AD8AFA134}"/>
          </ac:picMkLst>
        </pc:picChg>
      </pc:sldChg>
      <pc:sldChg chg="modSp mod ord">
        <pc:chgData name="Richard Chalk" userId="287f8aa4f4de1d19" providerId="LiveId" clId="{49675DFE-3F37-43F8-86E3-0DA7182B61D1}" dt="2023-07-04T12:09:10.328" v="15"/>
        <pc:sldMkLst>
          <pc:docMk/>
          <pc:sldMk cId="563439124" sldId="475"/>
        </pc:sldMkLst>
        <pc:spChg chg="mod">
          <ac:chgData name="Richard Chalk" userId="287f8aa4f4de1d19" providerId="LiveId" clId="{49675DFE-3F37-43F8-86E3-0DA7182B61D1}" dt="2023-06-30T05:28:55.683" v="13" actId="14100"/>
          <ac:spMkLst>
            <pc:docMk/>
            <pc:sldMk cId="563439124" sldId="475"/>
            <ac:spMk id="2" creationId="{D38A2874-AB16-9AD3-BABF-E7CFCE36C4F2}"/>
          </ac:spMkLst>
        </pc:spChg>
        <pc:spChg chg="mod">
          <ac:chgData name="Richard Chalk" userId="287f8aa4f4de1d19" providerId="LiveId" clId="{49675DFE-3F37-43F8-86E3-0DA7182B61D1}" dt="2023-06-30T05:28:52.704" v="12" actId="14100"/>
          <ac:spMkLst>
            <pc:docMk/>
            <pc:sldMk cId="563439124" sldId="475"/>
            <ac:spMk id="3" creationId="{28F9DB9B-5745-B466-F509-D5EA20A5FE64}"/>
          </ac:spMkLst>
        </pc:sp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036756973" sldId="48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319024975" sldId="48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156328404" sldId="48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536480318" sldId="48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82668309" sldId="486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256032000" sldId="487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050212863" sldId="48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628926321" sldId="48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5559091" sldId="490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352906070" sldId="49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117678555" sldId="492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769621280" sldId="49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549357373" sldId="49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968679684" sldId="49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68880565" sldId="496"/>
        </pc:sldMkLst>
      </pc:sldChg>
      <pc:sldChg chg="del">
        <pc:chgData name="Richard Chalk" userId="287f8aa4f4de1d19" providerId="LiveId" clId="{49675DFE-3F37-43F8-86E3-0DA7182B61D1}" dt="2023-07-04T12:20:27.913" v="285" actId="2696"/>
        <pc:sldMkLst>
          <pc:docMk/>
          <pc:sldMk cId="759386070" sldId="497"/>
        </pc:sldMkLst>
      </pc:sldChg>
      <pc:sldChg chg="addSp delSp modSp add mod modNotesTx">
        <pc:chgData name="Richard Chalk" userId="287f8aa4f4de1d19" providerId="LiveId" clId="{49675DFE-3F37-43F8-86E3-0DA7182B61D1}" dt="2023-07-04T19:14:13.700" v="2487" actId="113"/>
        <pc:sldMkLst>
          <pc:docMk/>
          <pc:sldMk cId="1632552418" sldId="497"/>
        </pc:sldMkLst>
        <pc:spChg chg="mod">
          <ac:chgData name="Richard Chalk" userId="287f8aa4f4de1d19" providerId="LiveId" clId="{49675DFE-3F37-43F8-86E3-0DA7182B61D1}" dt="2023-07-04T19:14:13.700" v="2487" actId="113"/>
          <ac:spMkLst>
            <pc:docMk/>
            <pc:sldMk cId="1632552418" sldId="497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4T12:22:06.849" v="307" actId="478"/>
          <ac:spMkLst>
            <pc:docMk/>
            <pc:sldMk cId="1632552418" sldId="49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20:35.376" v="293" actId="20577"/>
          <ac:spMkLst>
            <pc:docMk/>
            <pc:sldMk cId="1632552418" sldId="49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29:06.997" v="770" actId="14100"/>
          <ac:spMkLst>
            <pc:docMk/>
            <pc:sldMk cId="1632552418" sldId="497"/>
            <ac:spMk id="10" creationId="{20F146F1-1B27-9D07-DCD0-2A2DFC9885D3}"/>
          </ac:spMkLst>
        </pc:spChg>
        <pc:spChg chg="add mod">
          <ac:chgData name="Richard Chalk" userId="287f8aa4f4de1d19" providerId="LiveId" clId="{49675DFE-3F37-43F8-86E3-0DA7182B61D1}" dt="2023-07-04T12:29:51.277" v="805" actId="1036"/>
          <ac:spMkLst>
            <pc:docMk/>
            <pc:sldMk cId="1632552418" sldId="497"/>
            <ac:spMk id="12" creationId="{0F47BC57-5C51-0D45-F0AF-DF977E1D8B04}"/>
          </ac:spMkLst>
        </pc:spChg>
        <pc:picChg chg="add mod">
          <ac:chgData name="Richard Chalk" userId="287f8aa4f4de1d19" providerId="LiveId" clId="{49675DFE-3F37-43F8-86E3-0DA7182B61D1}" dt="2023-07-04T12:22:32.348" v="317" actId="1076"/>
          <ac:picMkLst>
            <pc:docMk/>
            <pc:sldMk cId="1632552418" sldId="497"/>
            <ac:picMk id="8" creationId="{4C17E691-7C63-24E6-2CBB-C50627E896F8}"/>
          </ac:picMkLst>
        </pc:picChg>
        <pc:picChg chg="del mod">
          <ac:chgData name="Richard Chalk" userId="287f8aa4f4de1d19" providerId="LiveId" clId="{49675DFE-3F37-43F8-86E3-0DA7182B61D1}" dt="2023-07-04T12:22:29.404" v="315" actId="478"/>
          <ac:picMkLst>
            <pc:docMk/>
            <pc:sldMk cId="1632552418" sldId="497"/>
            <ac:picMk id="9" creationId="{D032BFC8-516D-46AF-5F51-086BB1BF8065}"/>
          </ac:picMkLst>
        </pc:picChg>
        <pc:picChg chg="mod">
          <ac:chgData name="Richard Chalk" userId="287f8aa4f4de1d19" providerId="LiveId" clId="{49675DFE-3F37-43F8-86E3-0DA7182B61D1}" dt="2023-07-04T12:22:20.219" v="313" actId="1076"/>
          <ac:picMkLst>
            <pc:docMk/>
            <pc:sldMk cId="1632552418" sldId="497"/>
            <ac:picMk id="11" creationId="{21790CD6-316D-D2A2-3645-51BE3E024507}"/>
          </ac:picMkLst>
        </pc:picChg>
        <pc:picChg chg="add mod">
          <ac:chgData name="Richard Chalk" userId="287f8aa4f4de1d19" providerId="LiveId" clId="{49675DFE-3F37-43F8-86E3-0DA7182B61D1}" dt="2023-07-04T12:28:23.033" v="765" actId="1076"/>
          <ac:picMkLst>
            <pc:docMk/>
            <pc:sldMk cId="1632552418" sldId="497"/>
            <ac:picMk id="1026" creationId="{85228D4D-FFB3-1B61-67A3-8FAD4DCEB53B}"/>
          </ac:picMkLst>
        </pc:picChg>
        <pc:picChg chg="add mod">
          <ac:chgData name="Richard Chalk" userId="287f8aa4f4de1d19" providerId="LiveId" clId="{49675DFE-3F37-43F8-86E3-0DA7182B61D1}" dt="2023-07-04T12:28:20.338" v="764" actId="1076"/>
          <ac:picMkLst>
            <pc:docMk/>
            <pc:sldMk cId="1632552418" sldId="497"/>
            <ac:picMk id="1028" creationId="{B431607D-F466-05F5-D5FB-CA7C48071A3E}"/>
          </ac:picMkLst>
        </pc:picChg>
        <pc:picChg chg="add mod">
          <ac:chgData name="Richard Chalk" userId="287f8aa4f4de1d19" providerId="LiveId" clId="{49675DFE-3F37-43F8-86E3-0DA7182B61D1}" dt="2023-07-04T12:28:13.794" v="762" actId="1076"/>
          <ac:picMkLst>
            <pc:docMk/>
            <pc:sldMk cId="1632552418" sldId="497"/>
            <ac:picMk id="1030" creationId="{394CA845-8C43-5BBC-8F00-9EFC94614EBB}"/>
          </ac:picMkLst>
        </pc:picChg>
        <pc:picChg chg="del">
          <ac:chgData name="Richard Chalk" userId="287f8aa4f4de1d19" providerId="LiveId" clId="{49675DFE-3F37-43F8-86E3-0DA7182B61D1}" dt="2023-07-04T12:20:38.342" v="294" actId="478"/>
          <ac:picMkLst>
            <pc:docMk/>
            <pc:sldMk cId="1632552418" sldId="497"/>
            <ac:picMk id="4098" creationId="{BF4ACAB2-61C4-66A0-7692-149FC5B8E968}"/>
          </ac:picMkLst>
        </pc:pic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846627694" sldId="49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481731746" sldId="49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90251995" sldId="500"/>
        </pc:sldMkLst>
      </pc:sldChg>
      <pc:sldChg chg="del">
        <pc:chgData name="Richard Chalk" userId="287f8aa4f4de1d19" providerId="LiveId" clId="{49675DFE-3F37-43F8-86E3-0DA7182B61D1}" dt="2023-07-04T12:20:14.329" v="282" actId="47"/>
        <pc:sldMkLst>
          <pc:docMk/>
          <pc:sldMk cId="672458676" sldId="501"/>
        </pc:sldMkLst>
      </pc:sldChg>
      <pc:sldChg chg="new del">
        <pc:chgData name="Richard Chalk" userId="287f8aa4f4de1d19" providerId="LiveId" clId="{49675DFE-3F37-43F8-86E3-0DA7182B61D1}" dt="2023-07-04T19:00:19.890" v="2294" actId="47"/>
        <pc:sldMkLst>
          <pc:docMk/>
          <pc:sldMk cId="313342895" sldId="502"/>
        </pc:sldMkLst>
      </pc:sldChg>
      <pc:sldChg chg="addSp delSp modSp add mod modNotesTx">
        <pc:chgData name="Richard Chalk" userId="287f8aa4f4de1d19" providerId="LiveId" clId="{49675DFE-3F37-43F8-86E3-0DA7182B61D1}" dt="2023-07-04T12:45:14.868" v="1000" actId="113"/>
        <pc:sldMkLst>
          <pc:docMk/>
          <pc:sldMk cId="529699284" sldId="503"/>
        </pc:sldMkLst>
        <pc:spChg chg="mod">
          <ac:chgData name="Richard Chalk" userId="287f8aa4f4de1d19" providerId="LiveId" clId="{49675DFE-3F37-43F8-86E3-0DA7182B61D1}" dt="2023-07-04T12:44:35.034" v="995" actId="113"/>
          <ac:spMkLst>
            <pc:docMk/>
            <pc:sldMk cId="529699284" sldId="503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5:14.868" v="1000" actId="113"/>
          <ac:spMkLst>
            <pc:docMk/>
            <pc:sldMk cId="529699284" sldId="503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36:16.063" v="853" actId="6549"/>
          <ac:spMkLst>
            <pc:docMk/>
            <pc:sldMk cId="529699284" sldId="503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39:17.152" v="891" actId="20577"/>
          <ac:spMkLst>
            <pc:docMk/>
            <pc:sldMk cId="529699284" sldId="503"/>
            <ac:spMk id="8" creationId="{0DCB333C-9118-BE43-4330-5DC6BA418837}"/>
          </ac:spMkLst>
        </pc:spChg>
        <pc:picChg chg="add mod">
          <ac:chgData name="Richard Chalk" userId="287f8aa4f4de1d19" providerId="LiveId" clId="{49675DFE-3F37-43F8-86E3-0DA7182B61D1}" dt="2023-07-04T12:39:10.399" v="884" actId="1076"/>
          <ac:picMkLst>
            <pc:docMk/>
            <pc:sldMk cId="529699284" sldId="503"/>
            <ac:picMk id="9" creationId="{48260509-C1E0-6A22-E893-A68FCD3B62F6}"/>
          </ac:picMkLst>
        </pc:picChg>
        <pc:picChg chg="del">
          <ac:chgData name="Richard Chalk" userId="287f8aa4f4de1d19" providerId="LiveId" clId="{49675DFE-3F37-43F8-86E3-0DA7182B61D1}" dt="2023-07-04T12:36:17.744" v="854" actId="478"/>
          <ac:picMkLst>
            <pc:docMk/>
            <pc:sldMk cId="529699284" sldId="503"/>
            <ac:picMk id="12" creationId="{7A7D72AE-7E57-C71E-1753-E7C9F7ED3A93}"/>
          </ac:picMkLst>
        </pc:picChg>
        <pc:picChg chg="add mod">
          <ac:chgData name="Richard Chalk" userId="287f8aa4f4de1d19" providerId="LiveId" clId="{49675DFE-3F37-43F8-86E3-0DA7182B61D1}" dt="2023-07-04T12:42:54.940" v="955" actId="1036"/>
          <ac:picMkLst>
            <pc:docMk/>
            <pc:sldMk cId="529699284" sldId="503"/>
            <ac:picMk id="2050" creationId="{EB5CF953-A6BF-12E0-8A2B-6C4A4B67000A}"/>
          </ac:picMkLst>
        </pc:picChg>
        <pc:picChg chg="add mod">
          <ac:chgData name="Richard Chalk" userId="287f8aa4f4de1d19" providerId="LiveId" clId="{49675DFE-3F37-43F8-86E3-0DA7182B61D1}" dt="2023-07-04T12:43:42.848" v="986" actId="1038"/>
          <ac:picMkLst>
            <pc:docMk/>
            <pc:sldMk cId="529699284" sldId="503"/>
            <ac:picMk id="2052" creationId="{AFA108FA-442B-4BB2-6B7C-E2A4ADD542C1}"/>
          </ac:picMkLst>
        </pc:picChg>
        <pc:picChg chg="add mod">
          <ac:chgData name="Richard Chalk" userId="287f8aa4f4de1d19" providerId="LiveId" clId="{49675DFE-3F37-43F8-86E3-0DA7182B61D1}" dt="2023-07-04T12:44:21.019" v="992" actId="167"/>
          <ac:picMkLst>
            <pc:docMk/>
            <pc:sldMk cId="529699284" sldId="503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49675DFE-3F37-43F8-86E3-0DA7182B61D1}" dt="2023-07-05T05:18:52.166" v="3019" actId="5793"/>
        <pc:sldMkLst>
          <pc:docMk/>
          <pc:sldMk cId="2985784809" sldId="504"/>
        </pc:sldMkLst>
        <pc:spChg chg="mod ord">
          <ac:chgData name="Richard Chalk" userId="287f8aa4f4de1d19" providerId="LiveId" clId="{49675DFE-3F37-43F8-86E3-0DA7182B61D1}" dt="2023-07-05T05:18:20.334" v="3006" actId="207"/>
          <ac:spMkLst>
            <pc:docMk/>
            <pc:sldMk cId="2985784809" sldId="504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7:42.840" v="1077" actId="14100"/>
          <ac:spMkLst>
            <pc:docMk/>
            <pc:sldMk cId="2985784809" sldId="504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57:27.419" v="1512" actId="20577"/>
          <ac:spMkLst>
            <pc:docMk/>
            <pc:sldMk cId="2985784809" sldId="504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4T12:46:07.417" v="1011" actId="478"/>
          <ac:spMkLst>
            <pc:docMk/>
            <pc:sldMk cId="2985784809" sldId="504"/>
            <ac:spMk id="8" creationId="{0DCB333C-9118-BE43-4330-5DC6BA418837}"/>
          </ac:spMkLst>
        </pc:spChg>
        <pc:spChg chg="add mod">
          <ac:chgData name="Richard Chalk" userId="287f8aa4f4de1d19" providerId="LiveId" clId="{49675DFE-3F37-43F8-86E3-0DA7182B61D1}" dt="2023-07-04T12:53:32.389" v="1220" actId="1037"/>
          <ac:spMkLst>
            <pc:docMk/>
            <pc:sldMk cId="2985784809" sldId="504"/>
            <ac:spMk id="11" creationId="{EAE9FE35-C3CC-4A3A-FE1A-46297409B518}"/>
          </ac:spMkLst>
        </pc:spChg>
        <pc:spChg chg="add mod">
          <ac:chgData name="Richard Chalk" userId="287f8aa4f4de1d19" providerId="LiveId" clId="{49675DFE-3F37-43F8-86E3-0DA7182B61D1}" dt="2023-07-05T05:18:52.166" v="3019" actId="5793"/>
          <ac:spMkLst>
            <pc:docMk/>
            <pc:sldMk cId="2985784809" sldId="504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2:46:06.420" v="1010" actId="478"/>
          <ac:picMkLst>
            <pc:docMk/>
            <pc:sldMk cId="2985784809" sldId="504"/>
            <ac:picMk id="9" creationId="{48260509-C1E0-6A22-E893-A68FCD3B62F6}"/>
          </ac:picMkLst>
        </pc:picChg>
        <pc:picChg chg="add mod">
          <ac:chgData name="Richard Chalk" userId="287f8aa4f4de1d19" providerId="LiveId" clId="{49675DFE-3F37-43F8-86E3-0DA7182B61D1}" dt="2023-07-05T05:18:07.446" v="3004" actId="1036"/>
          <ac:picMkLst>
            <pc:docMk/>
            <pc:sldMk cId="2985784809" sldId="504"/>
            <ac:picMk id="10" creationId="{357917CD-2A85-AAD4-0D8B-3B60E594447E}"/>
          </ac:picMkLst>
        </pc:picChg>
        <pc:picChg chg="add mod">
          <ac:chgData name="Richard Chalk" userId="287f8aa4f4de1d19" providerId="LiveId" clId="{49675DFE-3F37-43F8-86E3-0DA7182B61D1}" dt="2023-07-04T12:56:50.487" v="1491" actId="1076"/>
          <ac:picMkLst>
            <pc:docMk/>
            <pc:sldMk cId="2985784809" sldId="504"/>
            <ac:picMk id="13" creationId="{2B6D9CDF-0AA1-9356-D082-B6DE33E175BD}"/>
          </ac:picMkLst>
        </pc:picChg>
        <pc:picChg chg="del">
          <ac:chgData name="Richard Chalk" userId="287f8aa4f4de1d19" providerId="LiveId" clId="{49675DFE-3F37-43F8-86E3-0DA7182B61D1}" dt="2023-07-04T12:45:59.878" v="1006" actId="478"/>
          <ac:picMkLst>
            <pc:docMk/>
            <pc:sldMk cId="2985784809" sldId="504"/>
            <ac:picMk id="2050" creationId="{EB5CF953-A6BF-12E0-8A2B-6C4A4B67000A}"/>
          </ac:picMkLst>
        </pc:picChg>
        <pc:picChg chg="del">
          <ac:chgData name="Richard Chalk" userId="287f8aa4f4de1d19" providerId="LiveId" clId="{49675DFE-3F37-43F8-86E3-0DA7182B61D1}" dt="2023-07-04T12:46:01.683" v="1007" actId="478"/>
          <ac:picMkLst>
            <pc:docMk/>
            <pc:sldMk cId="2985784809" sldId="504"/>
            <ac:picMk id="2052" creationId="{AFA108FA-442B-4BB2-6B7C-E2A4ADD542C1}"/>
          </ac:picMkLst>
        </pc:picChg>
        <pc:picChg chg="del">
          <ac:chgData name="Richard Chalk" userId="287f8aa4f4de1d19" providerId="LiveId" clId="{49675DFE-3F37-43F8-86E3-0DA7182B61D1}" dt="2023-07-04T12:46:05.744" v="1009" actId="478"/>
          <ac:picMkLst>
            <pc:docMk/>
            <pc:sldMk cId="2985784809" sldId="504"/>
            <ac:picMk id="2054" creationId="{1568B61B-AA90-4481-DC0C-72CC297C1710}"/>
          </ac:picMkLst>
        </pc:picChg>
        <pc:cxnChg chg="mod">
          <ac:chgData name="Richard Chalk" userId="287f8aa4f4de1d19" providerId="LiveId" clId="{49675DFE-3F37-43F8-86E3-0DA7182B61D1}" dt="2023-07-04T12:47:47.925" v="1090" actId="1037"/>
          <ac:cxnSpMkLst>
            <pc:docMk/>
            <pc:sldMk cId="2985784809" sldId="504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49675DFE-3F37-43F8-86E3-0DA7182B61D1}" dt="2023-07-05T05:19:39.726" v="3072" actId="113"/>
        <pc:sldMkLst>
          <pc:docMk/>
          <pc:sldMk cId="3857005702" sldId="505"/>
        </pc:sldMkLst>
        <pc:spChg chg="mod">
          <ac:chgData name="Richard Chalk" userId="287f8aa4f4de1d19" providerId="LiveId" clId="{49675DFE-3F37-43F8-86E3-0DA7182B61D1}" dt="2023-07-05T05:19:06.879" v="3025" actId="6549"/>
          <ac:spMkLst>
            <pc:docMk/>
            <pc:sldMk cId="3857005702" sldId="505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0:40.045" v="1614" actId="14100"/>
          <ac:spMkLst>
            <pc:docMk/>
            <pc:sldMk cId="3857005702" sldId="505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05.661" v="1714" actId="20577"/>
          <ac:spMkLst>
            <pc:docMk/>
            <pc:sldMk cId="3857005702" sldId="505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00:46.086" v="1624" actId="1037"/>
          <ac:spMkLst>
            <pc:docMk/>
            <pc:sldMk cId="3857005702" sldId="505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19:39.726" v="3072" actId="113"/>
          <ac:spMkLst>
            <pc:docMk/>
            <pc:sldMk cId="3857005702" sldId="505"/>
            <ac:spMk id="12" creationId="{47FBB063-A48B-96CC-2C52-34C7795F485F}"/>
          </ac:spMkLst>
        </pc:spChg>
        <pc:picChg chg="add mod">
          <ac:chgData name="Richard Chalk" userId="287f8aa4f4de1d19" providerId="LiveId" clId="{49675DFE-3F37-43F8-86E3-0DA7182B61D1}" dt="2023-07-04T13:01:07.184" v="1627" actId="1076"/>
          <ac:picMkLst>
            <pc:docMk/>
            <pc:sldMk cId="3857005702" sldId="505"/>
            <ac:picMk id="8" creationId="{D8FFB379-ACCA-939C-174E-BB213155CDA5}"/>
          </ac:picMkLst>
        </pc:picChg>
        <pc:picChg chg="mod">
          <ac:chgData name="Richard Chalk" userId="287f8aa4f4de1d19" providerId="LiveId" clId="{49675DFE-3F37-43F8-86E3-0DA7182B61D1}" dt="2023-07-05T05:19:11.850" v="3048" actId="1036"/>
          <ac:picMkLst>
            <pc:docMk/>
            <pc:sldMk cId="3857005702" sldId="505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01:33.317" v="1639" actId="1076"/>
          <ac:picMkLst>
            <pc:docMk/>
            <pc:sldMk cId="3857005702" sldId="505"/>
            <ac:picMk id="13" creationId="{2B6D9CDF-0AA1-9356-D082-B6DE33E175BD}"/>
          </ac:picMkLst>
        </pc:picChg>
      </pc:sldChg>
      <pc:sldChg chg="addSp delSp modSp add mod">
        <pc:chgData name="Richard Chalk" userId="287f8aa4f4de1d19" providerId="LiveId" clId="{49675DFE-3F37-43F8-86E3-0DA7182B61D1}" dt="2023-07-05T05:20:12.470" v="3085" actId="113"/>
        <pc:sldMkLst>
          <pc:docMk/>
          <pc:sldMk cId="658545090" sldId="506"/>
        </pc:sldMkLst>
        <pc:spChg chg="mod">
          <ac:chgData name="Richard Chalk" userId="287f8aa4f4de1d19" providerId="LiveId" clId="{49675DFE-3F37-43F8-86E3-0DA7182B61D1}" dt="2023-07-05T05:19:57.089" v="3079" actId="20577"/>
          <ac:spMkLst>
            <pc:docMk/>
            <pc:sldMk cId="658545090" sldId="506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5:43.837" v="1764" actId="20577"/>
          <ac:spMkLst>
            <pc:docMk/>
            <pc:sldMk cId="658545090" sldId="506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12.404" v="1717" actId="20577"/>
          <ac:spMkLst>
            <pc:docMk/>
            <pc:sldMk cId="658545090" sldId="506"/>
            <ac:spMk id="7" creationId="{EBD62573-4B50-EAD6-8C7E-C3AE6A9F45B4}"/>
          </ac:spMkLst>
        </pc:spChg>
        <pc:spChg chg="add del mod">
          <ac:chgData name="Richard Chalk" userId="287f8aa4f4de1d19" providerId="LiveId" clId="{49675DFE-3F37-43F8-86E3-0DA7182B61D1}" dt="2023-07-05T05:20:09.875" v="3084"/>
          <ac:spMkLst>
            <pc:docMk/>
            <pc:sldMk cId="658545090" sldId="506"/>
            <ac:spMk id="8" creationId="{7B68B6AC-2D1C-3438-455E-DF43B2A3A8FF}"/>
          </ac:spMkLst>
        </pc:spChg>
        <pc:spChg chg="mod">
          <ac:chgData name="Richard Chalk" userId="287f8aa4f4de1d19" providerId="LiveId" clId="{49675DFE-3F37-43F8-86E3-0DA7182B61D1}" dt="2023-07-05T05:20:12.470" v="3085" actId="113"/>
          <ac:spMkLst>
            <pc:docMk/>
            <pc:sldMk cId="658545090" sldId="506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3:03:22.104" v="1718" actId="478"/>
          <ac:picMkLst>
            <pc:docMk/>
            <pc:sldMk cId="658545090" sldId="506"/>
            <ac:picMk id="8" creationId="{D8FFB379-ACCA-939C-174E-BB213155CDA5}"/>
          </ac:picMkLst>
        </pc:picChg>
        <pc:picChg chg="add mod">
          <ac:chgData name="Richard Chalk" userId="287f8aa4f4de1d19" providerId="LiveId" clId="{49675DFE-3F37-43F8-86E3-0DA7182B61D1}" dt="2023-07-04T13:03:25.945" v="1721" actId="1076"/>
          <ac:picMkLst>
            <pc:docMk/>
            <pc:sldMk cId="658545090" sldId="506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7:02.308" v="2240" actId="1076"/>
          <ac:picMkLst>
            <pc:docMk/>
            <pc:sldMk cId="658545090" sldId="506"/>
            <ac:picMk id="10" creationId="{357917CD-2A85-AAD4-0D8B-3B60E594447E}"/>
          </ac:picMkLst>
        </pc:picChg>
      </pc:sldChg>
      <pc:sldChg chg="addSp delSp modSp add mod">
        <pc:chgData name="Richard Chalk" userId="287f8aa4f4de1d19" providerId="LiveId" clId="{49675DFE-3F37-43F8-86E3-0DA7182B61D1}" dt="2023-07-05T05:20:53.664" v="3092" actId="20577"/>
        <pc:sldMkLst>
          <pc:docMk/>
          <pc:sldMk cId="4185528542" sldId="507"/>
        </pc:sldMkLst>
        <pc:spChg chg="mod">
          <ac:chgData name="Richard Chalk" userId="287f8aa4f4de1d19" providerId="LiveId" clId="{49675DFE-3F37-43F8-86E3-0DA7182B61D1}" dt="2023-07-05T05:20:35.861" v="3090" actId="5793"/>
          <ac:spMkLst>
            <pc:docMk/>
            <pc:sldMk cId="4185528542" sldId="507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9:31.237" v="1882" actId="6549"/>
          <ac:spMkLst>
            <pc:docMk/>
            <pc:sldMk cId="4185528542" sldId="50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6:25.430" v="1798" actId="20577"/>
          <ac:spMkLst>
            <pc:docMk/>
            <pc:sldMk cId="4185528542" sldId="50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3:09:38.356" v="1901" actId="14100"/>
          <ac:spMkLst>
            <pc:docMk/>
            <pc:sldMk cId="4185528542" sldId="507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4T13:08:44.873" v="1855" actId="478"/>
          <ac:spMkLst>
            <pc:docMk/>
            <pc:sldMk cId="4185528542" sldId="507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20:53.664" v="3092" actId="20577"/>
          <ac:spMkLst>
            <pc:docMk/>
            <pc:sldMk cId="4185528542" sldId="507"/>
            <ac:spMk id="12" creationId="{47FBB063-A48B-96CC-2C52-34C7795F485F}"/>
          </ac:spMkLst>
        </pc:spChg>
        <pc:spChg chg="add mod">
          <ac:chgData name="Richard Chalk" userId="287f8aa4f4de1d19" providerId="LiveId" clId="{49675DFE-3F37-43F8-86E3-0DA7182B61D1}" dt="2023-07-04T13:10:38.654" v="1974" actId="1076"/>
          <ac:spMkLst>
            <pc:docMk/>
            <pc:sldMk cId="4185528542" sldId="507"/>
            <ac:spMk id="14" creationId="{DAE04A23-7B74-4BE8-5B52-622BB6884743}"/>
          </ac:spMkLst>
        </pc:spChg>
        <pc:picChg chg="del">
          <ac:chgData name="Richard Chalk" userId="287f8aa4f4de1d19" providerId="LiveId" clId="{49675DFE-3F37-43F8-86E3-0DA7182B61D1}" dt="2023-07-05T05:14:04.675" v="2840" actId="478"/>
          <ac:picMkLst>
            <pc:docMk/>
            <pc:sldMk cId="4185528542" sldId="507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0:53.590" v="1998" actId="1035"/>
          <ac:picMkLst>
            <pc:docMk/>
            <pc:sldMk cId="4185528542" sldId="507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0:29.265" v="1972" actId="1076"/>
          <ac:picMkLst>
            <pc:docMk/>
            <pc:sldMk cId="4185528542" sldId="507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1:20.894" v="3095" actId="207"/>
        <pc:sldMkLst>
          <pc:docMk/>
          <pc:sldMk cId="1895652186" sldId="508"/>
        </pc:sldMkLst>
        <pc:spChg chg="mod">
          <ac:chgData name="Richard Chalk" userId="287f8aa4f4de1d19" providerId="LiveId" clId="{49675DFE-3F37-43F8-86E3-0DA7182B61D1}" dt="2023-07-05T05:21:20.894" v="3095" actId="207"/>
          <ac:spMkLst>
            <pc:docMk/>
            <pc:sldMk cId="1895652186" sldId="508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15:03.296" v="2136" actId="14100"/>
          <ac:spMkLst>
            <pc:docMk/>
            <pc:sldMk cId="1895652186" sldId="508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17:41.838" v="2245" actId="20577"/>
          <ac:spMkLst>
            <pc:docMk/>
            <pc:sldMk cId="1895652186" sldId="508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17:27.160" v="2243" actId="14100"/>
          <ac:spMkLst>
            <pc:docMk/>
            <pc:sldMk cId="1895652186" sldId="508"/>
            <ac:spMk id="8" creationId="{5F9379C8-0EB4-FF49-2608-E31B338FA9CD}"/>
          </ac:spMkLst>
        </pc:spChg>
        <pc:spChg chg="add mod">
          <ac:chgData name="Richard Chalk" userId="287f8aa4f4de1d19" providerId="LiveId" clId="{49675DFE-3F37-43F8-86E3-0DA7182B61D1}" dt="2023-07-04T13:15:44.742" v="2145" actId="1036"/>
          <ac:spMkLst>
            <pc:docMk/>
            <pc:sldMk cId="1895652186" sldId="508"/>
            <ac:spMk id="11" creationId="{9D2FE606-16D2-B81C-59A6-4B3799274F22}"/>
          </ac:spMkLst>
        </pc:spChg>
        <pc:spChg chg="mod">
          <ac:chgData name="Richard Chalk" userId="287f8aa4f4de1d19" providerId="LiveId" clId="{49675DFE-3F37-43F8-86E3-0DA7182B61D1}" dt="2023-07-04T13:16:23.313" v="2219" actId="1076"/>
          <ac:spMkLst>
            <pc:docMk/>
            <pc:sldMk cId="1895652186" sldId="508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4T13:14:32.564" v="2099" actId="478"/>
          <ac:spMkLst>
            <pc:docMk/>
            <pc:sldMk cId="1895652186" sldId="508"/>
            <ac:spMk id="14" creationId="{DAE04A23-7B74-4BE8-5B52-622BB6884743}"/>
          </ac:spMkLst>
        </pc:spChg>
        <pc:spChg chg="add mod">
          <ac:chgData name="Richard Chalk" userId="287f8aa4f4de1d19" providerId="LiveId" clId="{49675DFE-3F37-43F8-86E3-0DA7182B61D1}" dt="2023-07-04T13:16:27.058" v="2228" actId="1038"/>
          <ac:spMkLst>
            <pc:docMk/>
            <pc:sldMk cId="1895652186" sldId="508"/>
            <ac:spMk id="15" creationId="{AB241F1C-47F8-53EE-112E-FE66F7DE1F24}"/>
          </ac:spMkLst>
        </pc:spChg>
        <pc:picChg chg="del">
          <ac:chgData name="Richard Chalk" userId="287f8aa4f4de1d19" providerId="LiveId" clId="{49675DFE-3F37-43F8-86E3-0DA7182B61D1}" dt="2023-07-05T05:14:11.409" v="2841" actId="478"/>
          <ac:picMkLst>
            <pc:docMk/>
            <pc:sldMk cId="1895652186" sldId="508"/>
            <ac:picMk id="9" creationId="{BF35C8EC-4A33-B3DA-DB16-25C24D6BD8A9}"/>
          </ac:picMkLst>
        </pc:picChg>
        <pc:picChg chg="del mod">
          <ac:chgData name="Richard Chalk" userId="287f8aa4f4de1d19" providerId="LiveId" clId="{49675DFE-3F37-43F8-86E3-0DA7182B61D1}" dt="2023-07-05T05:21:07.010" v="3094" actId="478"/>
          <ac:picMkLst>
            <pc:docMk/>
            <pc:sldMk cId="1895652186" sldId="508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6:23.313" v="2219" actId="1076"/>
          <ac:picMkLst>
            <pc:docMk/>
            <pc:sldMk cId="1895652186" sldId="508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2:43.337" v="3109" actId="6549"/>
        <pc:sldMkLst>
          <pc:docMk/>
          <pc:sldMk cId="2496683731" sldId="509"/>
        </pc:sldMkLst>
        <pc:spChg chg="mod">
          <ac:chgData name="Richard Chalk" userId="287f8aa4f4de1d19" providerId="LiveId" clId="{49675DFE-3F37-43F8-86E3-0DA7182B61D1}" dt="2023-07-05T05:22:06.095" v="3106" actId="20577"/>
          <ac:spMkLst>
            <pc:docMk/>
            <pc:sldMk cId="2496683731" sldId="509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5T04:56:33.087" v="2489" actId="478"/>
          <ac:spMkLst>
            <pc:docMk/>
            <pc:sldMk cId="2496683731" sldId="509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4:29:59.291" v="2281" actId="20577"/>
          <ac:spMkLst>
            <pc:docMk/>
            <pc:sldMk cId="2496683731" sldId="509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4:56:36.938" v="2491" actId="478"/>
          <ac:spMkLst>
            <pc:docMk/>
            <pc:sldMk cId="2496683731" sldId="509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4:56:43.055" v="2493" actId="478"/>
          <ac:spMkLst>
            <pc:docMk/>
            <pc:sldMk cId="2496683731" sldId="509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4:56:44.639" v="2495" actId="478"/>
          <ac:spMkLst>
            <pc:docMk/>
            <pc:sldMk cId="2496683731" sldId="509"/>
            <ac:spMk id="12" creationId="{47FBB063-A48B-96CC-2C52-34C7795F485F}"/>
          </ac:spMkLst>
        </pc:spChg>
        <pc:spChg chg="add del">
          <ac:chgData name="Richard Chalk" userId="287f8aa4f4de1d19" providerId="LiveId" clId="{49675DFE-3F37-43F8-86E3-0DA7182B61D1}" dt="2023-07-05T04:56:30.612" v="2488" actId="478"/>
          <ac:spMkLst>
            <pc:docMk/>
            <pc:sldMk cId="2496683731" sldId="509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4:56:45.452" v="2496" actId="478"/>
          <ac:spMkLst>
            <pc:docMk/>
            <pc:sldMk cId="2496683731" sldId="509"/>
            <ac:spMk id="15" creationId="{AB241F1C-47F8-53EE-112E-FE66F7DE1F24}"/>
          </ac:spMkLst>
        </pc:spChg>
        <pc:spChg chg="add mod ord">
          <ac:chgData name="Richard Chalk" userId="287f8aa4f4de1d19" providerId="LiveId" clId="{49675DFE-3F37-43F8-86E3-0DA7182B61D1}" dt="2023-07-05T05:08:54.440" v="2706" actId="14100"/>
          <ac:spMkLst>
            <pc:docMk/>
            <pc:sldMk cId="2496683731" sldId="509"/>
            <ac:spMk id="16" creationId="{D66CFC44-5935-9CDE-8D82-712AB261BA4B}"/>
          </ac:spMkLst>
        </pc:spChg>
        <pc:spChg chg="add mod">
          <ac:chgData name="Richard Chalk" userId="287f8aa4f4de1d19" providerId="LiveId" clId="{49675DFE-3F37-43F8-86E3-0DA7182B61D1}" dt="2023-07-05T05:01:58.112" v="2588" actId="1035"/>
          <ac:spMkLst>
            <pc:docMk/>
            <pc:sldMk cId="2496683731" sldId="509"/>
            <ac:spMk id="17" creationId="{9429C837-D9A2-C0B0-05A9-B0006F2D1871}"/>
          </ac:spMkLst>
        </pc:spChg>
        <pc:spChg chg="add del mod">
          <ac:chgData name="Richard Chalk" userId="287f8aa4f4de1d19" providerId="LiveId" clId="{49675DFE-3F37-43F8-86E3-0DA7182B61D1}" dt="2023-07-05T05:01:03.264" v="2560"/>
          <ac:spMkLst>
            <pc:docMk/>
            <pc:sldMk cId="2496683731" sldId="509"/>
            <ac:spMk id="20" creationId="{2219486F-D916-0DB3-4A42-4A80DBC16782}"/>
          </ac:spMkLst>
        </pc:spChg>
        <pc:spChg chg="add mod">
          <ac:chgData name="Richard Chalk" userId="287f8aa4f4de1d19" providerId="LiveId" clId="{49675DFE-3F37-43F8-86E3-0DA7182B61D1}" dt="2023-07-05T05:22:43.337" v="3109" actId="6549"/>
          <ac:spMkLst>
            <pc:docMk/>
            <pc:sldMk cId="2496683731" sldId="509"/>
            <ac:spMk id="21" creationId="{2C0CDD3E-68E7-4FDF-40F5-D5699A73BEE0}"/>
          </ac:spMkLst>
        </pc:spChg>
        <pc:spChg chg="add mod">
          <ac:chgData name="Richard Chalk" userId="287f8aa4f4de1d19" providerId="LiveId" clId="{49675DFE-3F37-43F8-86E3-0DA7182B61D1}" dt="2023-07-05T05:02:06.427" v="2598" actId="1036"/>
          <ac:spMkLst>
            <pc:docMk/>
            <pc:sldMk cId="2496683731" sldId="509"/>
            <ac:spMk id="23" creationId="{EEA46CC2-EB43-92C8-3630-87AC20712EA2}"/>
          </ac:spMkLst>
        </pc:spChg>
        <pc:spChg chg="add mod">
          <ac:chgData name="Richard Chalk" userId="287f8aa4f4de1d19" providerId="LiveId" clId="{49675DFE-3F37-43F8-86E3-0DA7182B61D1}" dt="2023-07-05T05:06:57.820" v="2691" actId="1036"/>
          <ac:spMkLst>
            <pc:docMk/>
            <pc:sldMk cId="2496683731" sldId="509"/>
            <ac:spMk id="24" creationId="{F8D8E1B8-1897-8640-2B70-7256BD8EB4C8}"/>
          </ac:spMkLst>
        </pc:spChg>
        <pc:picChg chg="del">
          <ac:chgData name="Richard Chalk" userId="287f8aa4f4de1d19" providerId="LiveId" clId="{49675DFE-3F37-43F8-86E3-0DA7182B61D1}" dt="2023-07-05T05:08:29.021" v="2702" actId="478"/>
          <ac:picMkLst>
            <pc:docMk/>
            <pc:sldMk cId="2496683731" sldId="509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5T04:58:37.051" v="2514" actId="1076"/>
          <ac:picMkLst>
            <pc:docMk/>
            <pc:sldMk cId="2496683731" sldId="509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4:56:43.800" v="2494" actId="478"/>
          <ac:picMkLst>
            <pc:docMk/>
            <pc:sldMk cId="2496683731" sldId="509"/>
            <ac:picMk id="13" creationId="{2B6D9CDF-0AA1-9356-D082-B6DE33E175BD}"/>
          </ac:picMkLst>
        </pc:picChg>
        <pc:picChg chg="add del mod">
          <ac:chgData name="Richard Chalk" userId="287f8aa4f4de1d19" providerId="LiveId" clId="{49675DFE-3F37-43F8-86E3-0DA7182B61D1}" dt="2023-07-05T05:06:48.659" v="2687" actId="478"/>
          <ac:picMkLst>
            <pc:docMk/>
            <pc:sldMk cId="2496683731" sldId="509"/>
            <ac:picMk id="18" creationId="{238A2357-899C-969E-730D-44AAC56D34FF}"/>
          </ac:picMkLst>
        </pc:picChg>
        <pc:picChg chg="add mod">
          <ac:chgData name="Richard Chalk" userId="287f8aa4f4de1d19" providerId="LiveId" clId="{49675DFE-3F37-43F8-86E3-0DA7182B61D1}" dt="2023-07-05T05:09:10.616" v="2733" actId="1036"/>
          <ac:picMkLst>
            <pc:docMk/>
            <pc:sldMk cId="2496683731" sldId="509"/>
            <ac:picMk id="22" creationId="{32FE7DAD-16C2-F38D-DE5D-F196D1AB938A}"/>
          </ac:picMkLst>
        </pc:picChg>
        <pc:picChg chg="add mod">
          <ac:chgData name="Richard Chalk" userId="287f8aa4f4de1d19" providerId="LiveId" clId="{49675DFE-3F37-43F8-86E3-0DA7182B61D1}" dt="2023-07-05T05:09:05.400" v="2708" actId="1076"/>
          <ac:picMkLst>
            <pc:docMk/>
            <pc:sldMk cId="2496683731" sldId="509"/>
            <ac:picMk id="2050" creationId="{DCDDF168-5BA0-6D9A-E926-2ADCFE0F8517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4:44.451" v="3138" actId="1076"/>
        <pc:sldMkLst>
          <pc:docMk/>
          <pc:sldMk cId="108713598" sldId="510"/>
        </pc:sldMkLst>
        <pc:spChg chg="mod">
          <ac:chgData name="Richard Chalk" userId="287f8aa4f4de1d19" providerId="LiveId" clId="{49675DFE-3F37-43F8-86E3-0DA7182B61D1}" dt="2023-07-05T05:23:25.560" v="3117" actId="207"/>
          <ac:spMkLst>
            <pc:docMk/>
            <pc:sldMk cId="108713598" sldId="510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5T05:11:34.303" v="2755" actId="14100"/>
          <ac:spMkLst>
            <pc:docMk/>
            <pc:sldMk cId="108713598" sldId="510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9:00:04.280" v="2293" actId="20577"/>
          <ac:spMkLst>
            <pc:docMk/>
            <pc:sldMk cId="108713598" sldId="510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5:10:31.409" v="2743" actId="478"/>
          <ac:spMkLst>
            <pc:docMk/>
            <pc:sldMk cId="108713598" sldId="510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5:10:33.110" v="2745" actId="478"/>
          <ac:spMkLst>
            <pc:docMk/>
            <pc:sldMk cId="108713598" sldId="510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5:10:30.341" v="2742" actId="478"/>
          <ac:spMkLst>
            <pc:docMk/>
            <pc:sldMk cId="108713598" sldId="510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5T05:09:25.180" v="2735" actId="478"/>
          <ac:spMkLst>
            <pc:docMk/>
            <pc:sldMk cId="108713598" sldId="510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5:10:32.157" v="2744" actId="478"/>
          <ac:spMkLst>
            <pc:docMk/>
            <pc:sldMk cId="108713598" sldId="510"/>
            <ac:spMk id="15" creationId="{AB241F1C-47F8-53EE-112E-FE66F7DE1F24}"/>
          </ac:spMkLst>
        </pc:spChg>
        <pc:spChg chg="add mod">
          <ac:chgData name="Richard Chalk" userId="287f8aa4f4de1d19" providerId="LiveId" clId="{49675DFE-3F37-43F8-86E3-0DA7182B61D1}" dt="2023-07-05T05:24:38.924" v="3137" actId="20577"/>
          <ac:spMkLst>
            <pc:docMk/>
            <pc:sldMk cId="108713598" sldId="510"/>
            <ac:spMk id="17" creationId="{CAF0701B-C5F3-3E2A-5BD5-1777621810A6}"/>
          </ac:spMkLst>
        </pc:spChg>
        <pc:spChg chg="add mod">
          <ac:chgData name="Richard Chalk" userId="287f8aa4f4de1d19" providerId="LiveId" clId="{49675DFE-3F37-43F8-86E3-0DA7182B61D1}" dt="2023-07-05T05:23:32.020" v="3121" actId="20577"/>
          <ac:spMkLst>
            <pc:docMk/>
            <pc:sldMk cId="108713598" sldId="510"/>
            <ac:spMk id="20" creationId="{0535DB8F-D00B-3F96-6ADB-6A2AF9850DCD}"/>
          </ac:spMkLst>
        </pc:spChg>
        <pc:spChg chg="add mod">
          <ac:chgData name="Richard Chalk" userId="287f8aa4f4de1d19" providerId="LiveId" clId="{49675DFE-3F37-43F8-86E3-0DA7182B61D1}" dt="2023-07-05T05:16:21.752" v="2978" actId="14100"/>
          <ac:spMkLst>
            <pc:docMk/>
            <pc:sldMk cId="108713598" sldId="510"/>
            <ac:spMk id="22" creationId="{120FCFC2-BC5F-C545-94C8-8BBCA627CCDA}"/>
          </ac:spMkLst>
        </pc:spChg>
        <pc:picChg chg="del">
          <ac:chgData name="Richard Chalk" userId="287f8aa4f4de1d19" providerId="LiveId" clId="{49675DFE-3F37-43F8-86E3-0DA7182B61D1}" dt="2023-07-05T05:09:26.733" v="2736" actId="478"/>
          <ac:picMkLst>
            <pc:docMk/>
            <pc:sldMk cId="108713598" sldId="510"/>
            <ac:picMk id="9" creationId="{BF35C8EC-4A33-B3DA-DB16-25C24D6BD8A9}"/>
          </ac:picMkLst>
        </pc:picChg>
        <pc:picChg chg="del">
          <ac:chgData name="Richard Chalk" userId="287f8aa4f4de1d19" providerId="LiveId" clId="{49675DFE-3F37-43F8-86E3-0DA7182B61D1}" dt="2023-07-05T05:09:28.647" v="2737" actId="478"/>
          <ac:picMkLst>
            <pc:docMk/>
            <pc:sldMk cId="108713598" sldId="510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5:10:28.697" v="2741" actId="478"/>
          <ac:picMkLst>
            <pc:docMk/>
            <pc:sldMk cId="108713598" sldId="510"/>
            <ac:picMk id="13" creationId="{2B6D9CDF-0AA1-9356-D082-B6DE33E175BD}"/>
          </ac:picMkLst>
        </pc:picChg>
        <pc:picChg chg="add mod">
          <ac:chgData name="Richard Chalk" userId="287f8aa4f4de1d19" providerId="LiveId" clId="{49675DFE-3F37-43F8-86E3-0DA7182B61D1}" dt="2023-07-05T05:09:39.939" v="2740" actId="1038"/>
          <ac:picMkLst>
            <pc:docMk/>
            <pc:sldMk cId="108713598" sldId="510"/>
            <ac:picMk id="16" creationId="{3D7D0F8C-A2A3-49E8-9BC6-4E599CE624E2}"/>
          </ac:picMkLst>
        </pc:picChg>
        <pc:picChg chg="add mod">
          <ac:chgData name="Richard Chalk" userId="287f8aa4f4de1d19" providerId="LiveId" clId="{49675DFE-3F37-43F8-86E3-0DA7182B61D1}" dt="2023-07-05T05:15:09.652" v="2852" actId="1076"/>
          <ac:picMkLst>
            <pc:docMk/>
            <pc:sldMk cId="108713598" sldId="510"/>
            <ac:picMk id="18" creationId="{1610344C-9D06-D798-AAC6-2ABA063D4617}"/>
          </ac:picMkLst>
        </pc:picChg>
        <pc:picChg chg="add mod">
          <ac:chgData name="Richard Chalk" userId="287f8aa4f4de1d19" providerId="LiveId" clId="{49675DFE-3F37-43F8-86E3-0DA7182B61D1}" dt="2023-07-05T05:15:22.930" v="2953" actId="1037"/>
          <ac:picMkLst>
            <pc:docMk/>
            <pc:sldMk cId="108713598" sldId="510"/>
            <ac:picMk id="19" creationId="{89984E91-BBFE-1CEC-88ED-1FCB3C8743F1}"/>
          </ac:picMkLst>
        </pc:picChg>
        <pc:picChg chg="add mod">
          <ac:chgData name="Richard Chalk" userId="287f8aa4f4de1d19" providerId="LiveId" clId="{49675DFE-3F37-43F8-86E3-0DA7182B61D1}" dt="2023-07-05T05:16:00.304" v="2972" actId="1076"/>
          <ac:picMkLst>
            <pc:docMk/>
            <pc:sldMk cId="108713598" sldId="510"/>
            <ac:picMk id="21" creationId="{A51A4BE9-C55E-85C5-A278-4F3D7379C6FF}"/>
          </ac:picMkLst>
        </pc:picChg>
        <pc:picChg chg="add mod">
          <ac:chgData name="Richard Chalk" userId="287f8aa4f4de1d19" providerId="LiveId" clId="{49675DFE-3F37-43F8-86E3-0DA7182B61D1}" dt="2023-07-05T05:24:44.451" v="3138" actId="1076"/>
          <ac:picMkLst>
            <pc:docMk/>
            <pc:sldMk cId="108713598" sldId="510"/>
            <ac:picMk id="4098" creationId="{185D879C-02B9-E813-8915-E59D2F12AF17}"/>
          </ac:picMkLst>
        </pc:picChg>
        <pc:cxnChg chg="mod">
          <ac:chgData name="Richard Chalk" userId="287f8aa4f4de1d19" providerId="LiveId" clId="{49675DFE-3F37-43F8-86E3-0DA7182B61D1}" dt="2023-07-05T05:11:37.364" v="2786" actId="1038"/>
          <ac:cxnSpMkLst>
            <pc:docMk/>
            <pc:sldMk cId="108713598" sldId="51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23EED2F8-B88B-41D3-B692-619C61F7DB33}"/>
    <pc:docChg chg="undo custSel addSld delSld modSld">
      <pc:chgData name="Richard Chalk" userId="287f8aa4f4de1d19" providerId="LiveId" clId="{23EED2F8-B88B-41D3-B692-619C61F7DB33}" dt="2023-05-29T14:21:28.285" v="5852" actId="207"/>
      <pc:docMkLst>
        <pc:docMk/>
      </pc:docMkLst>
      <pc:sldChg chg="addSp delSp modSp mod">
        <pc:chgData name="Richard Chalk" userId="287f8aa4f4de1d19" providerId="LiveId" clId="{23EED2F8-B88B-41D3-B692-619C61F7DB33}" dt="2023-05-29T12:09:29.471" v="4971" actId="167"/>
        <pc:sldMkLst>
          <pc:docMk/>
          <pc:sldMk cId="0" sldId="299"/>
        </pc:sldMkLst>
        <pc:spChg chg="del">
          <ac:chgData name="Richard Chalk" userId="287f8aa4f4de1d19" providerId="LiveId" clId="{23EED2F8-B88B-41D3-B692-619C61F7DB33}" dt="2023-05-29T08:10:08.523" v="22" actId="478"/>
          <ac:spMkLst>
            <pc:docMk/>
            <pc:sldMk cId="0" sldId="299"/>
            <ac:spMk id="8" creationId="{ED4034BF-9681-112F-0FAB-73923168F7F7}"/>
          </ac:spMkLst>
        </pc:spChg>
        <pc:spChg chg="del">
          <ac:chgData name="Richard Chalk" userId="287f8aa4f4de1d19" providerId="LiveId" clId="{23EED2F8-B88B-41D3-B692-619C61F7DB33}" dt="2023-05-29T08:10:10.006" v="23" actId="478"/>
          <ac:spMkLst>
            <pc:docMk/>
            <pc:sldMk cId="0" sldId="299"/>
            <ac:spMk id="9" creationId="{CCEA4855-3742-0F67-41FF-2E633499E6F3}"/>
          </ac:spMkLst>
        </pc:spChg>
        <pc:spChg chg="del">
          <ac:chgData name="Richard Chalk" userId="287f8aa4f4de1d19" providerId="LiveId" clId="{23EED2F8-B88B-41D3-B692-619C61F7DB33}" dt="2023-05-29T08:10:12.465" v="24" actId="478"/>
          <ac:spMkLst>
            <pc:docMk/>
            <pc:sldMk cId="0" sldId="299"/>
            <ac:spMk id="10" creationId="{4954C17A-179C-416C-29F4-C3A75547DF4E}"/>
          </ac:spMkLst>
        </pc:spChg>
        <pc:spChg chg="mod">
          <ac:chgData name="Richard Chalk" userId="287f8aa4f4de1d19" providerId="LiveId" clId="{23EED2F8-B88B-41D3-B692-619C61F7DB33}" dt="2023-05-29T12:09:06.562" v="4965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09:35:32.770" v="2515" actId="20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2:09:09.887" v="4966"/>
          <ac:picMkLst>
            <pc:docMk/>
            <pc:sldMk cId="0" sldId="299"/>
            <ac:picMk id="2" creationId="{27DA1126-0BE6-5D16-1C95-67BFE4274FDF}"/>
          </ac:picMkLst>
        </pc:picChg>
        <pc:picChg chg="add mod">
          <ac:chgData name="Richard Chalk" userId="287f8aa4f4de1d19" providerId="LiveId" clId="{23EED2F8-B88B-41D3-B692-619C61F7DB33}" dt="2023-05-29T12:09:29.471" v="4971" actId="167"/>
          <ac:picMkLst>
            <pc:docMk/>
            <pc:sldMk cId="0" sldId="299"/>
            <ac:picMk id="3" creationId="{E5B51BAC-2D33-2D98-6DA7-CA2027529AFA}"/>
          </ac:picMkLst>
        </pc:picChg>
        <pc:picChg chg="del">
          <ac:chgData name="Richard Chalk" userId="287f8aa4f4de1d19" providerId="LiveId" clId="{23EED2F8-B88B-41D3-B692-619C61F7DB33}" dt="2023-05-29T08:10:12.465" v="24" actId="478"/>
          <ac:picMkLst>
            <pc:docMk/>
            <pc:sldMk cId="0" sldId="299"/>
            <ac:picMk id="11" creationId="{34BE43FA-7C45-A149-7F08-7DEC314E6BF4}"/>
          </ac:picMkLst>
        </pc:picChg>
        <pc:picChg chg="del">
          <ac:chgData name="Richard Chalk" userId="287f8aa4f4de1d19" providerId="LiveId" clId="{23EED2F8-B88B-41D3-B692-619C61F7DB33}" dt="2023-05-29T08:10:06.440" v="21" actId="478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3EED2F8-B88B-41D3-B692-619C61F7DB33}" dt="2023-05-29T14:19:22.785" v="5841" actId="20577"/>
        <pc:sldMkLst>
          <pc:docMk/>
          <pc:sldMk cId="3213385662" sldId="309"/>
        </pc:sldMkLst>
        <pc:spChg chg="mod">
          <ac:chgData name="Richard Chalk" userId="287f8aa4f4de1d19" providerId="LiveId" clId="{23EED2F8-B88B-41D3-B692-619C61F7DB33}" dt="2023-05-29T14:19:22.785" v="584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636729480" sldId="33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736325870" sldId="335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796371140" sldId="336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961463139" sldId="337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450334359" sldId="338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54387181" sldId="339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136242104" sldId="34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442611223" sldId="341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482596028" sldId="342"/>
        </pc:sldMkLst>
      </pc:sldChg>
      <pc:sldChg chg="new del">
        <pc:chgData name="Richard Chalk" userId="287f8aa4f4de1d19" providerId="LiveId" clId="{23EED2F8-B88B-41D3-B692-619C61F7DB33}" dt="2023-05-29T12:08:59.211" v="4964" actId="47"/>
        <pc:sldMkLst>
          <pc:docMk/>
          <pc:sldMk cId="331560309" sldId="343"/>
        </pc:sldMkLst>
      </pc:sldChg>
      <pc:sldChg chg="addSp delSp modSp add mod">
        <pc:chgData name="Richard Chalk" userId="287f8aa4f4de1d19" providerId="LiveId" clId="{23EED2F8-B88B-41D3-B692-619C61F7DB33}" dt="2023-05-29T12:10:07.896" v="4980" actId="20577"/>
        <pc:sldMkLst>
          <pc:docMk/>
          <pc:sldMk cId="3473543632" sldId="344"/>
        </pc:sldMkLst>
        <pc:spChg chg="mod">
          <ac:chgData name="Richard Chalk" userId="287f8aa4f4de1d19" providerId="LiveId" clId="{23EED2F8-B88B-41D3-B692-619C61F7DB33}" dt="2023-05-29T08:17:07.521" v="99" actId="20577"/>
          <ac:spMkLst>
            <pc:docMk/>
            <pc:sldMk cId="3473543632" sldId="344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24:58.627" v="268" actId="478"/>
          <ac:spMkLst>
            <pc:docMk/>
            <pc:sldMk cId="3473543632" sldId="344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12:10:07.896" v="4980" actId="20577"/>
          <ac:spMkLst>
            <pc:docMk/>
            <pc:sldMk cId="3473543632" sldId="344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8:33:29.344" v="569" actId="1076"/>
          <ac:picMkLst>
            <pc:docMk/>
            <pc:sldMk cId="3473543632" sldId="344"/>
            <ac:picMk id="1026" creationId="{3C4FDD98-AA4A-DE13-4A15-B3BD51122026}"/>
          </ac:picMkLst>
        </pc:picChg>
      </pc:sldChg>
      <pc:sldChg chg="addSp delSp modSp add mod">
        <pc:chgData name="Richard Chalk" userId="287f8aa4f4de1d19" providerId="LiveId" clId="{23EED2F8-B88B-41D3-B692-619C61F7DB33}" dt="2023-05-29T09:41:19.681" v="2845" actId="113"/>
        <pc:sldMkLst>
          <pc:docMk/>
          <pc:sldMk cId="253933676" sldId="345"/>
        </pc:sldMkLst>
        <pc:spChg chg="add del mod">
          <ac:chgData name="Richard Chalk" userId="287f8aa4f4de1d19" providerId="LiveId" clId="{23EED2F8-B88B-41D3-B692-619C61F7DB33}" dt="2023-05-29T08:30:41.693" v="498" actId="478"/>
          <ac:spMkLst>
            <pc:docMk/>
            <pc:sldMk cId="253933676" sldId="345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9:39:39.191" v="2769" actId="1076"/>
          <ac:spMkLst>
            <pc:docMk/>
            <pc:sldMk cId="253933676" sldId="345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08:31:09.036" v="503" actId="478"/>
          <ac:spMkLst>
            <pc:docMk/>
            <pc:sldMk cId="253933676" sldId="345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09:41:19.681" v="2845" actId="113"/>
          <ac:spMkLst>
            <pc:docMk/>
            <pc:sldMk cId="253933676" sldId="345"/>
            <ac:spMk id="10" creationId="{AC6B5360-4A99-F9A2-4608-549F9670D54C}"/>
          </ac:spMkLst>
        </pc:spChg>
        <pc:spChg chg="del">
          <ac:chgData name="Richard Chalk" userId="287f8aa4f4de1d19" providerId="LiveId" clId="{23EED2F8-B88B-41D3-B692-619C61F7DB33}" dt="2023-05-29T08:24:52.947" v="267" actId="478"/>
          <ac:spMkLst>
            <pc:docMk/>
            <pc:sldMk cId="253933676" sldId="345"/>
            <ac:spMk id="12" creationId="{6A8F2775-4427-6D4B-E666-E53DE2E375BC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4" creationId="{8C5307C6-DCAD-3491-F05B-D86EDCB8C0A1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5" creationId="{244A2E00-375C-8212-05E9-A7003A6CBCE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6" creationId="{9668BD05-C6FC-6A4D-C620-C3931C1BEFEE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7" creationId="{E6A0862C-9C71-74EB-7C37-EAD03796684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8" creationId="{825E34BF-9970-9BFA-58C3-691148932A31}"/>
          </ac:spMkLst>
        </pc:spChg>
        <pc:spChg chg="add mod">
          <ac:chgData name="Richard Chalk" userId="287f8aa4f4de1d19" providerId="LiveId" clId="{23EED2F8-B88B-41D3-B692-619C61F7DB33}" dt="2023-05-29T09:40:58.945" v="2844" actId="113"/>
          <ac:spMkLst>
            <pc:docMk/>
            <pc:sldMk cId="253933676" sldId="345"/>
            <ac:spMk id="19" creationId="{A60AFDA1-46BF-CF7A-4BF6-9F01AEE17E69}"/>
          </ac:spMkLst>
        </pc:spChg>
        <pc:spChg chg="mod">
          <ac:chgData name="Richard Chalk" userId="287f8aa4f4de1d19" providerId="LiveId" clId="{23EED2F8-B88B-41D3-B692-619C61F7DB33}" dt="2023-05-29T09:36:19.597" v="2561" actId="207"/>
          <ac:spMkLst>
            <pc:docMk/>
            <pc:sldMk cId="253933676" sldId="345"/>
            <ac:spMk id="658" creationId="{00000000-0000-0000-0000-000000000000}"/>
          </ac:spMkLst>
        </pc:spChg>
        <pc:picChg chg="add del mod">
          <ac:chgData name="Richard Chalk" userId="287f8aa4f4de1d19" providerId="LiveId" clId="{23EED2F8-B88B-41D3-B692-619C61F7DB33}" dt="2023-05-29T08:31:09.036" v="503" actId="478"/>
          <ac:picMkLst>
            <pc:docMk/>
            <pc:sldMk cId="253933676" sldId="345"/>
            <ac:picMk id="8" creationId="{823638CF-239C-CC74-D729-F3CE68B3E0B4}"/>
          </ac:picMkLst>
        </pc:picChg>
        <pc:picChg chg="add mod">
          <ac:chgData name="Richard Chalk" userId="287f8aa4f4de1d19" providerId="LiveId" clId="{23EED2F8-B88B-41D3-B692-619C61F7DB33}" dt="2023-05-29T09:40:00.866" v="2821" actId="1035"/>
          <ac:picMkLst>
            <pc:docMk/>
            <pc:sldMk cId="253933676" sldId="345"/>
            <ac:picMk id="9" creationId="{1F20BA81-6B78-FD3E-2369-AD7F868AB5EA}"/>
          </ac:picMkLst>
        </pc:picChg>
        <pc:picChg chg="add mod">
          <ac:chgData name="Richard Chalk" userId="287f8aa4f4de1d19" providerId="LiveId" clId="{23EED2F8-B88B-41D3-B692-619C61F7DB33}" dt="2023-05-29T09:39:54.124" v="2810" actId="1036"/>
          <ac:picMkLst>
            <pc:docMk/>
            <pc:sldMk cId="253933676" sldId="345"/>
            <ac:picMk id="11" creationId="{9B0840DA-60E7-E7BB-8E37-6BA1D27A23BC}"/>
          </ac:picMkLst>
        </pc:picChg>
        <pc:picChg chg="add mod">
          <ac:chgData name="Richard Chalk" userId="287f8aa4f4de1d19" providerId="LiveId" clId="{23EED2F8-B88B-41D3-B692-619C61F7DB33}" dt="2023-05-29T08:33:31.647" v="570"/>
          <ac:picMkLst>
            <pc:docMk/>
            <pc:sldMk cId="253933676" sldId="345"/>
            <ac:picMk id="13" creationId="{FEFB80B8-4B63-1D40-F4D4-CB4647ACDDE9}"/>
          </ac:picMkLst>
        </pc:picChg>
      </pc:sldChg>
      <pc:sldChg chg="addSp modSp add mod">
        <pc:chgData name="Richard Chalk" userId="287f8aa4f4de1d19" providerId="LiveId" clId="{23EED2F8-B88B-41D3-B692-619C61F7DB33}" dt="2023-05-29T12:10:35.970" v="4999" actId="14100"/>
        <pc:sldMkLst>
          <pc:docMk/>
          <pc:sldMk cId="2297036447" sldId="346"/>
        </pc:sldMkLst>
        <pc:spChg chg="mod">
          <ac:chgData name="Richard Chalk" userId="287f8aa4f4de1d19" providerId="LiveId" clId="{23EED2F8-B88B-41D3-B692-619C61F7DB33}" dt="2023-05-29T12:10:35.970" v="4999" actId="14100"/>
          <ac:spMkLst>
            <pc:docMk/>
            <pc:sldMk cId="2297036447" sldId="346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06.209" v="577" actId="20577"/>
          <ac:spMkLst>
            <pc:docMk/>
            <pc:sldMk cId="2297036447" sldId="346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8:41:18.756" v="731" actId="1037"/>
          <ac:spMkLst>
            <pc:docMk/>
            <pc:sldMk cId="2297036447" sldId="346"/>
            <ac:spMk id="7" creationId="{8DB3D39D-092C-9B3A-09FF-3F7F50AA455A}"/>
          </ac:spMkLst>
        </pc:spChg>
        <pc:picChg chg="add mod">
          <ac:chgData name="Richard Chalk" userId="287f8aa4f4de1d19" providerId="LiveId" clId="{23EED2F8-B88B-41D3-B692-619C61F7DB33}" dt="2023-05-29T08:33:32.986" v="571"/>
          <ac:picMkLst>
            <pc:docMk/>
            <pc:sldMk cId="2297036447" sldId="346"/>
            <ac:picMk id="2" creationId="{28938206-7162-86C2-6B38-EF7FE197795B}"/>
          </ac:picMkLst>
        </pc:picChg>
        <pc:picChg chg="mod">
          <ac:chgData name="Richard Chalk" userId="287f8aa4f4de1d19" providerId="LiveId" clId="{23EED2F8-B88B-41D3-B692-619C61F7DB33}" dt="2023-05-29T08:41:18.756" v="731" actId="1037"/>
          <ac:picMkLst>
            <pc:docMk/>
            <pc:sldMk cId="2297036447" sldId="346"/>
            <ac:picMk id="8" creationId="{823638CF-239C-CC74-D729-F3CE68B3E0B4}"/>
          </ac:picMkLst>
        </pc:picChg>
      </pc:sldChg>
      <pc:sldChg chg="addSp delSp modSp add mod">
        <pc:chgData name="Richard Chalk" userId="287f8aa4f4de1d19" providerId="LiveId" clId="{23EED2F8-B88B-41D3-B692-619C61F7DB33}" dt="2023-05-29T11:04:10.771" v="2897" actId="113"/>
        <pc:sldMkLst>
          <pc:docMk/>
          <pc:sldMk cId="4002348359" sldId="347"/>
        </pc:sldMkLst>
        <pc:spChg chg="mod">
          <ac:chgData name="Richard Chalk" userId="287f8aa4f4de1d19" providerId="LiveId" clId="{23EED2F8-B88B-41D3-B692-619C61F7DB33}" dt="2023-05-29T08:40:27.243" v="698" actId="20577"/>
          <ac:spMkLst>
            <pc:docMk/>
            <pc:sldMk cId="4002348359" sldId="347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31.953" v="591" actId="20577"/>
          <ac:spMkLst>
            <pc:docMk/>
            <pc:sldMk cId="4002348359" sldId="347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35:57.987" v="619" actId="478"/>
          <ac:spMkLst>
            <pc:docMk/>
            <pc:sldMk cId="4002348359" sldId="347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11:04:10.771" v="2897" actId="113"/>
          <ac:spMkLst>
            <pc:docMk/>
            <pc:sldMk cId="4002348359" sldId="347"/>
            <ac:spMk id="10" creationId="{63CB52BC-B64A-ABD6-5FEE-3A6BE9514E6A}"/>
          </ac:spMkLst>
        </pc:spChg>
        <pc:spChg chg="mod">
          <ac:chgData name="Richard Chalk" userId="287f8aa4f4de1d19" providerId="LiveId" clId="{23EED2F8-B88B-41D3-B692-619C61F7DB33}" dt="2023-05-29T08:41:38.019" v="733" actId="113"/>
          <ac:spMkLst>
            <pc:docMk/>
            <pc:sldMk cId="4002348359" sldId="347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08:35:57.987" v="619" actId="478"/>
          <ac:picMkLst>
            <pc:docMk/>
            <pc:sldMk cId="4002348359" sldId="347"/>
            <ac:picMk id="8" creationId="{823638CF-239C-CC74-D729-F3CE68B3E0B4}"/>
          </ac:picMkLst>
        </pc:picChg>
        <pc:cxnChg chg="add mod">
          <ac:chgData name="Richard Chalk" userId="287f8aa4f4de1d19" providerId="LiveId" clId="{23EED2F8-B88B-41D3-B692-619C61F7DB33}" dt="2023-05-29T08:40:57.421" v="703" actId="1582"/>
          <ac:cxnSpMkLst>
            <pc:docMk/>
            <pc:sldMk cId="4002348359" sldId="347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4:23.775" v="2898" actId="113"/>
        <pc:sldMkLst>
          <pc:docMk/>
          <pc:sldMk cId="3660046944" sldId="348"/>
        </pc:sldMkLst>
        <pc:spChg chg="del">
          <ac:chgData name="Richard Chalk" userId="287f8aa4f4de1d19" providerId="LiveId" clId="{23EED2F8-B88B-41D3-B692-619C61F7DB33}" dt="2023-05-29T08:47:21.542" v="755" actId="478"/>
          <ac:spMkLst>
            <pc:docMk/>
            <pc:sldMk cId="3660046944" sldId="348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45:31.778" v="739" actId="20577"/>
          <ac:spMkLst>
            <pc:docMk/>
            <pc:sldMk cId="3660046944" sldId="348"/>
            <ac:spMk id="4" creationId="{4771B46A-233B-C554-9461-6E930E187917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8" creationId="{50110C6F-1F03-75B9-BE92-9F10E116B5B6}"/>
          </ac:spMkLst>
        </pc:spChg>
        <pc:spChg chg="add mod">
          <ac:chgData name="Richard Chalk" userId="287f8aa4f4de1d19" providerId="LiveId" clId="{23EED2F8-B88B-41D3-B692-619C61F7DB33}" dt="2023-05-29T11:04:23.775" v="2898" actId="113"/>
          <ac:spMkLst>
            <pc:docMk/>
            <pc:sldMk cId="3660046944" sldId="348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8:47:19.922" v="754" actId="478"/>
          <ac:spMkLst>
            <pc:docMk/>
            <pc:sldMk cId="3660046944" sldId="348"/>
            <ac:spMk id="10" creationId="{63CB52BC-B64A-ABD6-5FEE-3A6BE9514E6A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11" creationId="{0D8FEE15-04F5-6414-A762-7113A0309E7A}"/>
          </ac:spMkLst>
        </pc:spChg>
        <pc:spChg chg="add del mod">
          <ac:chgData name="Richard Chalk" userId="287f8aa4f4de1d19" providerId="LiveId" clId="{23EED2F8-B88B-41D3-B692-619C61F7DB33}" dt="2023-05-29T08:53:37.589" v="1074"/>
          <ac:spMkLst>
            <pc:docMk/>
            <pc:sldMk cId="3660046944" sldId="348"/>
            <ac:spMk id="16" creationId="{0AA7D937-BE47-8FA3-4F53-D17547AA66C9}"/>
          </ac:spMkLst>
        </pc:spChg>
        <pc:spChg chg="mod">
          <ac:chgData name="Richard Chalk" userId="287f8aa4f4de1d19" providerId="LiveId" clId="{23EED2F8-B88B-41D3-B692-619C61F7DB33}" dt="2023-05-29T08:49:28.790" v="921" actId="5793"/>
          <ac:spMkLst>
            <pc:docMk/>
            <pc:sldMk cId="3660046944" sldId="348"/>
            <ac:spMk id="658" creationId="{00000000-0000-0000-0000-000000000000}"/>
          </ac:spMkLst>
        </pc:spChg>
        <pc:graphicFrameChg chg="add mod modGraphic">
          <ac:chgData name="Richard Chalk" userId="287f8aa4f4de1d19" providerId="LiveId" clId="{23EED2F8-B88B-41D3-B692-619C61F7DB33}" dt="2023-05-29T08:53:38.320" v="1076" actId="1035"/>
          <ac:graphicFrameMkLst>
            <pc:docMk/>
            <pc:sldMk cId="3660046944" sldId="348"/>
            <ac:graphicFrameMk id="14" creationId="{7E865A13-8978-6962-74EA-0D6A3F1AF012}"/>
          </ac:graphicFrameMkLst>
        </pc:graphicFrameChg>
        <pc:picChg chg="add del mod">
          <ac:chgData name="Richard Chalk" userId="287f8aa4f4de1d19" providerId="LiveId" clId="{23EED2F8-B88B-41D3-B692-619C61F7DB33}" dt="2023-05-29T08:53:37.589" v="1074"/>
          <ac:picMkLst>
            <pc:docMk/>
            <pc:sldMk cId="3660046944" sldId="348"/>
            <ac:picMk id="17" creationId="{9FA82177-D4AC-9932-1F94-4D384825BBB1}"/>
          </ac:picMkLst>
        </pc:picChg>
        <pc:cxnChg chg="mod">
          <ac:chgData name="Richard Chalk" userId="287f8aa4f4de1d19" providerId="LiveId" clId="{23EED2F8-B88B-41D3-B692-619C61F7DB33}" dt="2023-05-29T08:53:43.846" v="1092" actId="1037"/>
          <ac:cxnSpMkLst>
            <pc:docMk/>
            <pc:sldMk cId="3660046944" sldId="348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6:26.378" v="2939" actId="20577"/>
        <pc:sldMkLst>
          <pc:docMk/>
          <pc:sldMk cId="3717549317" sldId="349"/>
        </pc:sldMkLst>
        <pc:spChg chg="mod">
          <ac:chgData name="Richard Chalk" userId="287f8aa4f4de1d19" providerId="LiveId" clId="{23EED2F8-B88B-41D3-B692-619C61F7DB33}" dt="2023-05-29T08:56:53.798" v="1276" actId="20577"/>
          <ac:spMkLst>
            <pc:docMk/>
            <pc:sldMk cId="3717549317" sldId="349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57:34.907" v="1278" actId="478"/>
          <ac:spMkLst>
            <pc:docMk/>
            <pc:sldMk cId="3717549317" sldId="349"/>
            <ac:spMk id="8" creationId="{50110C6F-1F03-75B9-BE92-9F10E116B5B6}"/>
          </ac:spMkLst>
        </pc:spChg>
        <pc:spChg chg="mod">
          <ac:chgData name="Richard Chalk" userId="287f8aa4f4de1d19" providerId="LiveId" clId="{23EED2F8-B88B-41D3-B692-619C61F7DB33}" dt="2023-05-29T11:06:26.378" v="2939" actId="20577"/>
          <ac:spMkLst>
            <pc:docMk/>
            <pc:sldMk cId="3717549317" sldId="349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9:00:37.120" v="1341" actId="478"/>
          <ac:spMkLst>
            <pc:docMk/>
            <pc:sldMk cId="3717549317" sldId="349"/>
            <ac:spMk id="11" creationId="{0D8FEE15-04F5-6414-A762-7113A0309E7A}"/>
          </ac:spMkLst>
        </pc:spChg>
        <pc:spChg chg="mod">
          <ac:chgData name="Richard Chalk" userId="287f8aa4f4de1d19" providerId="LiveId" clId="{23EED2F8-B88B-41D3-B692-619C61F7DB33}" dt="2023-05-29T11:05:11.876" v="2914" actId="20577"/>
          <ac:spMkLst>
            <pc:docMk/>
            <pc:sldMk cId="3717549317" sldId="349"/>
            <ac:spMk id="658" creationId="{00000000-0000-0000-0000-000000000000}"/>
          </ac:spMkLst>
        </pc:spChg>
        <pc:graphicFrameChg chg="del">
          <ac:chgData name="Richard Chalk" userId="287f8aa4f4de1d19" providerId="LiveId" clId="{23EED2F8-B88B-41D3-B692-619C61F7DB33}" dt="2023-05-29T08:57:36.699" v="1279" actId="478"/>
          <ac:graphicFrameMkLst>
            <pc:docMk/>
            <pc:sldMk cId="3717549317" sldId="349"/>
            <ac:graphicFrameMk id="14" creationId="{7E865A13-8978-6962-74EA-0D6A3F1AF012}"/>
          </ac:graphicFrameMkLst>
        </pc:graphicFrameChg>
        <pc:picChg chg="del">
          <ac:chgData name="Richard Chalk" userId="287f8aa4f4de1d19" providerId="LiveId" clId="{23EED2F8-B88B-41D3-B692-619C61F7DB33}" dt="2023-05-29T09:05:06.034" v="1715" actId="478"/>
          <ac:picMkLst>
            <pc:docMk/>
            <pc:sldMk cId="3717549317" sldId="349"/>
            <ac:picMk id="2" creationId="{28938206-7162-86C2-6B38-EF7FE197795B}"/>
          </ac:picMkLst>
        </pc:picChg>
        <pc:picChg chg="add mod">
          <ac:chgData name="Richard Chalk" userId="287f8aa4f4de1d19" providerId="LiveId" clId="{23EED2F8-B88B-41D3-B692-619C61F7DB33}" dt="2023-05-29T09:05:12.615" v="1717" actId="1076"/>
          <ac:picMkLst>
            <pc:docMk/>
            <pc:sldMk cId="3717549317" sldId="349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11:05:39.367" v="2915" actId="167"/>
          <ac:picMkLst>
            <pc:docMk/>
            <pc:sldMk cId="3717549317" sldId="349"/>
            <ac:picMk id="2050" creationId="{DED94E35-7E26-A8E0-7E46-3C4D16A3FBDF}"/>
          </ac:picMkLst>
        </pc:picChg>
        <pc:cxnChg chg="mod">
          <ac:chgData name="Richard Chalk" userId="287f8aa4f4de1d19" providerId="LiveId" clId="{23EED2F8-B88B-41D3-B692-619C61F7DB33}" dt="2023-05-29T09:23:08.189" v="1781" actId="14100"/>
          <ac:cxnSpMkLst>
            <pc:docMk/>
            <pc:sldMk cId="3717549317" sldId="349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4:20:14.078" v="5847" actId="20577"/>
        <pc:sldMkLst>
          <pc:docMk/>
          <pc:sldMk cId="3118062131" sldId="350"/>
        </pc:sldMkLst>
        <pc:spChg chg="mod">
          <ac:chgData name="Richard Chalk" userId="287f8aa4f4de1d19" providerId="LiveId" clId="{23EED2F8-B88B-41D3-B692-619C61F7DB33}" dt="2023-05-29T14:20:04.397" v="5845" actId="113"/>
          <ac:spMkLst>
            <pc:docMk/>
            <pc:sldMk cId="3118062131" sldId="350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9:30:06.218" v="1928" actId="14100"/>
          <ac:spMkLst>
            <pc:docMk/>
            <pc:sldMk cId="3118062131" sldId="350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07:03.348" v="2942" actId="14100"/>
          <ac:spMkLst>
            <pc:docMk/>
            <pc:sldMk cId="3118062131" sldId="350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9:25:54.162" v="1854"/>
          <ac:picMkLst>
            <pc:docMk/>
            <pc:sldMk cId="3118062131" sldId="350"/>
            <ac:picMk id="2" creationId="{70E54155-0A8C-D616-81B2-CA13C92709F2}"/>
          </ac:picMkLst>
        </pc:picChg>
        <pc:picChg chg="del">
          <ac:chgData name="Richard Chalk" userId="287f8aa4f4de1d19" providerId="LiveId" clId="{23EED2F8-B88B-41D3-B692-619C61F7DB33}" dt="2023-05-29T09:25:44.119" v="1853" actId="478"/>
          <ac:picMkLst>
            <pc:docMk/>
            <pc:sldMk cId="3118062131" sldId="350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" creationId="{2B7DF26C-CCC4-AE26-DE8E-4D5E553F3400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09:27:27.696" v="1880" actId="478"/>
          <ac:picMkLst>
            <pc:docMk/>
            <pc:sldMk cId="3118062131" sldId="350"/>
            <ac:picMk id="2050" creationId="{DED94E35-7E26-A8E0-7E46-3C4D16A3FBDF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170" creationId="{31737849-D9B2-4649-4F2B-292907B604B1}"/>
          </ac:picMkLst>
        </pc:picChg>
      </pc:sldChg>
      <pc:sldChg chg="delSp modSp add mod modNotesTx">
        <pc:chgData name="Richard Chalk" userId="287f8aa4f4de1d19" providerId="LiveId" clId="{23EED2F8-B88B-41D3-B692-619C61F7DB33}" dt="2023-05-29T14:21:28.285" v="5852" actId="207"/>
        <pc:sldMkLst>
          <pc:docMk/>
          <pc:sldMk cId="1141450283" sldId="351"/>
        </pc:sldMkLst>
        <pc:spChg chg="mod">
          <ac:chgData name="Richard Chalk" userId="287f8aa4f4de1d19" providerId="LiveId" clId="{23EED2F8-B88B-41D3-B692-619C61F7DB33}" dt="2023-05-29T14:21:28.285" v="5852" actId="207"/>
          <ac:spMkLst>
            <pc:docMk/>
            <pc:sldMk cId="1141450283" sldId="351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3:45.792" v="3006" actId="113"/>
          <ac:spMkLst>
            <pc:docMk/>
            <pc:sldMk cId="1141450283" sldId="351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13:22.546" v="3005" actId="5793"/>
          <ac:spMkLst>
            <pc:docMk/>
            <pc:sldMk cId="1141450283" sldId="351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09:47.679" v="2964" actId="478"/>
          <ac:picMkLst>
            <pc:docMk/>
            <pc:sldMk cId="1141450283" sldId="351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09:46.979" v="2963" actId="478"/>
          <ac:picMkLst>
            <pc:docMk/>
            <pc:sldMk cId="1141450283" sldId="351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11:09:46.026" v="2962" actId="478"/>
          <ac:picMkLst>
            <pc:docMk/>
            <pc:sldMk cId="1141450283" sldId="351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4:20:40.567" v="5850" actId="1076"/>
        <pc:sldMkLst>
          <pc:docMk/>
          <pc:sldMk cId="915165403" sldId="352"/>
        </pc:sldMkLst>
        <pc:spChg chg="add mod">
          <ac:chgData name="Richard Chalk" userId="287f8aa4f4de1d19" providerId="LiveId" clId="{23EED2F8-B88B-41D3-B692-619C61F7DB33}" dt="2023-05-29T14:20:40.567" v="5850" actId="1076"/>
          <ac:spMkLst>
            <pc:docMk/>
            <pc:sldMk cId="915165403" sldId="352"/>
            <ac:spMk id="3" creationId="{0E3A1051-068D-5F57-B965-2CEF7224FBA3}"/>
          </ac:spMkLst>
        </pc:spChg>
        <pc:spChg chg="mod">
          <ac:chgData name="Richard Chalk" userId="287f8aa4f4de1d19" providerId="LiveId" clId="{23EED2F8-B88B-41D3-B692-619C61F7DB33}" dt="2023-05-29T11:14:29.211" v="3024" actId="20577"/>
          <ac:spMkLst>
            <pc:docMk/>
            <pc:sldMk cId="915165403" sldId="352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9:59.871" v="3349" actId="20577"/>
          <ac:spMkLst>
            <pc:docMk/>
            <pc:sldMk cId="915165403" sldId="352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17:28.340" v="3087" actId="1076"/>
          <ac:spMkLst>
            <pc:docMk/>
            <pc:sldMk cId="915165403" sldId="352"/>
            <ac:spMk id="10" creationId="{79DF7197-071B-65D5-0087-9D1019D59F4B}"/>
          </ac:spMkLst>
        </pc:spChg>
        <pc:spChg chg="add mod">
          <ac:chgData name="Richard Chalk" userId="287f8aa4f4de1d19" providerId="LiveId" clId="{23EED2F8-B88B-41D3-B692-619C61F7DB33}" dt="2023-05-29T11:19:27.123" v="3332" actId="14100"/>
          <ac:spMkLst>
            <pc:docMk/>
            <pc:sldMk cId="915165403" sldId="352"/>
            <ac:spMk id="13" creationId="{A73EDB33-1689-B9CA-57AF-F66E1C7B6587}"/>
          </ac:spMkLst>
        </pc:spChg>
        <pc:spChg chg="add mod">
          <ac:chgData name="Richard Chalk" userId="287f8aa4f4de1d19" providerId="LiveId" clId="{23EED2F8-B88B-41D3-B692-619C61F7DB33}" dt="2023-05-29T11:20:51.152" v="3387" actId="1038"/>
          <ac:spMkLst>
            <pc:docMk/>
            <pc:sldMk cId="915165403" sldId="352"/>
            <ac:spMk id="14" creationId="{6CB07F51-BC0B-BCC7-C789-35E32452AF14}"/>
          </ac:spMkLst>
        </pc:spChg>
        <pc:spChg chg="add mod">
          <ac:chgData name="Richard Chalk" userId="287f8aa4f4de1d19" providerId="LiveId" clId="{23EED2F8-B88B-41D3-B692-619C61F7DB33}" dt="2023-05-29T11:21:13.706" v="3395" actId="1035"/>
          <ac:spMkLst>
            <pc:docMk/>
            <pc:sldMk cId="915165403" sldId="352"/>
            <ac:spMk id="16" creationId="{66ED37E6-E67C-FEFE-C2DB-2DC9CD461511}"/>
          </ac:spMkLst>
        </pc:spChg>
        <pc:spChg chg="mod">
          <ac:chgData name="Richard Chalk" userId="287f8aa4f4de1d19" providerId="LiveId" clId="{23EED2F8-B88B-41D3-B692-619C61F7DB33}" dt="2023-05-29T11:21:58.812" v="3404" actId="113"/>
          <ac:spMkLst>
            <pc:docMk/>
            <pc:sldMk cId="915165403" sldId="352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16:13.580" v="3077" actId="478"/>
          <ac:picMkLst>
            <pc:docMk/>
            <pc:sldMk cId="915165403" sldId="352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16:12.765" v="3076" actId="478"/>
          <ac:picMkLst>
            <pc:docMk/>
            <pc:sldMk cId="915165403" sldId="352"/>
            <ac:picMk id="8" creationId="{6C25AE8F-1585-733A-3DE9-CB88013AF39A}"/>
          </ac:picMkLst>
        </pc:picChg>
        <pc:picChg chg="add mod">
          <ac:chgData name="Richard Chalk" userId="287f8aa4f4de1d19" providerId="LiveId" clId="{23EED2F8-B88B-41D3-B692-619C61F7DB33}" dt="2023-05-29T11:20:18.147" v="3351" actId="1076"/>
          <ac:picMkLst>
            <pc:docMk/>
            <pc:sldMk cId="915165403" sldId="352"/>
            <ac:picMk id="15" creationId="{384CCF3A-5CEF-6897-0DA7-3DC27445AC80}"/>
          </ac:picMkLst>
        </pc:picChg>
        <pc:picChg chg="del">
          <ac:chgData name="Richard Chalk" userId="287f8aa4f4de1d19" providerId="LiveId" clId="{23EED2F8-B88B-41D3-B692-619C61F7DB33}" dt="2023-05-29T11:16:11.790" v="3075" actId="478"/>
          <ac:picMkLst>
            <pc:docMk/>
            <pc:sldMk cId="915165403" sldId="352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2:11:47.814" v="5006" actId="20577"/>
        <pc:sldMkLst>
          <pc:docMk/>
          <pc:sldMk cId="1479815827" sldId="353"/>
        </pc:sldMkLst>
        <pc:spChg chg="mod">
          <ac:chgData name="Richard Chalk" userId="287f8aa4f4de1d19" providerId="LiveId" clId="{23EED2F8-B88B-41D3-B692-619C61F7DB33}" dt="2023-05-29T11:23:38.539" v="3435" actId="20577"/>
          <ac:spMkLst>
            <pc:docMk/>
            <pc:sldMk cId="1479815827" sldId="353"/>
            <ac:spMk id="4" creationId="{4771B46A-233B-C554-9461-6E930E187917}"/>
          </ac:spMkLst>
        </pc:spChg>
        <pc:spChg chg="add mod ord">
          <ac:chgData name="Richard Chalk" userId="287f8aa4f4de1d19" providerId="LiveId" clId="{23EED2F8-B88B-41D3-B692-619C61F7DB33}" dt="2023-05-29T11:28:11.841" v="3547" actId="1038"/>
          <ac:spMkLst>
            <pc:docMk/>
            <pc:sldMk cId="1479815827" sldId="353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30:09.675" v="3780" actId="207"/>
          <ac:spMkLst>
            <pc:docMk/>
            <pc:sldMk cId="1479815827" sldId="353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35:07.603" v="3868" actId="1076"/>
          <ac:spMkLst>
            <pc:docMk/>
            <pc:sldMk cId="1479815827" sldId="353"/>
            <ac:spMk id="10" creationId="{CE138451-CDD7-CE50-1CCD-0A599EE9C22D}"/>
          </ac:spMkLst>
        </pc:spChg>
        <pc:spChg chg="mod">
          <ac:chgData name="Richard Chalk" userId="287f8aa4f4de1d19" providerId="LiveId" clId="{23EED2F8-B88B-41D3-B692-619C61F7DB33}" dt="2023-05-29T11:32:24.851" v="3837" actId="207"/>
          <ac:spMkLst>
            <pc:docMk/>
            <pc:sldMk cId="1479815827" sldId="353"/>
            <ac:spMk id="658" creationId="{00000000-0000-0000-0000-000000000000}"/>
          </ac:spMkLst>
        </pc:spChg>
        <pc:cxnChg chg="add mod">
          <ac:chgData name="Richard Chalk" userId="287f8aa4f4de1d19" providerId="LiveId" clId="{23EED2F8-B88B-41D3-B692-619C61F7DB33}" dt="2023-05-29T11:31:47.698" v="3808" actId="1038"/>
          <ac:cxnSpMkLst>
            <pc:docMk/>
            <pc:sldMk cId="1479815827" sldId="353"/>
            <ac:cxnSpMk id="8" creationId="{EDDF0F90-B922-6163-37D8-804614F2D90E}"/>
          </ac:cxnSpMkLst>
        </pc:cxnChg>
        <pc:cxnChg chg="del">
          <ac:chgData name="Richard Chalk" userId="287f8aa4f4de1d19" providerId="LiveId" clId="{23EED2F8-B88B-41D3-B692-619C61F7DB33}" dt="2023-05-29T11:27:56.428" v="3513" actId="478"/>
          <ac:cxnSpMkLst>
            <pc:docMk/>
            <pc:sldMk cId="1479815827" sldId="353"/>
            <ac:cxnSpMk id="12" creationId="{ADAF19BD-2132-01FB-13A4-BB69B6B2F8DC}"/>
          </ac:cxnSpMkLst>
        </pc:cxnChg>
      </pc:sldChg>
      <pc:sldChg chg="modSp add mod modNotesTx">
        <pc:chgData name="Richard Chalk" userId="287f8aa4f4de1d19" providerId="LiveId" clId="{23EED2F8-B88B-41D3-B692-619C61F7DB33}" dt="2023-05-29T12:12:41.069" v="5026" actId="20577"/>
        <pc:sldMkLst>
          <pc:docMk/>
          <pc:sldMk cId="263536332" sldId="354"/>
        </pc:sldMkLst>
        <pc:spChg chg="mod">
          <ac:chgData name="Richard Chalk" userId="287f8aa4f4de1d19" providerId="LiveId" clId="{23EED2F8-B88B-41D3-B692-619C61F7DB33}" dt="2023-05-29T11:35:29.290" v="3876" actId="20577"/>
          <ac:spMkLst>
            <pc:docMk/>
            <pc:sldMk cId="263536332" sldId="354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38:32.512" v="3959" actId="6549"/>
          <ac:spMkLst>
            <pc:docMk/>
            <pc:sldMk cId="263536332" sldId="354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2:12:32.604" v="5021" actId="113"/>
          <ac:spMkLst>
            <pc:docMk/>
            <pc:sldMk cId="263536332" sldId="354"/>
            <ac:spMk id="658" creationId="{00000000-0000-0000-0000-000000000000}"/>
          </ac:spMkLst>
        </pc:spChg>
      </pc:sldChg>
      <pc:sldChg chg="addSp delSp modSp add mod modNotesTx">
        <pc:chgData name="Richard Chalk" userId="287f8aa4f4de1d19" providerId="LiveId" clId="{23EED2F8-B88B-41D3-B692-619C61F7DB33}" dt="2023-05-29T12:13:39.415" v="5061" actId="1076"/>
        <pc:sldMkLst>
          <pc:docMk/>
          <pc:sldMk cId="2137397305" sldId="355"/>
        </pc:sldMkLst>
        <pc:spChg chg="mod">
          <ac:chgData name="Richard Chalk" userId="287f8aa4f4de1d19" providerId="LiveId" clId="{23EED2F8-B88B-41D3-B692-619C61F7DB33}" dt="2023-05-29T12:12:53.748" v="5033" actId="20577"/>
          <ac:spMkLst>
            <pc:docMk/>
            <pc:sldMk cId="2137397305" sldId="355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1:51:04.133" v="4234" actId="478"/>
          <ac:spMkLst>
            <pc:docMk/>
            <pc:sldMk cId="2137397305" sldId="355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58:40.954" v="4641" actId="113"/>
          <ac:spMkLst>
            <pc:docMk/>
            <pc:sldMk cId="2137397305" sldId="355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1:51:44.726" v="4306" actId="478"/>
          <ac:spMkLst>
            <pc:docMk/>
            <pc:sldMk cId="2137397305" sldId="355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2:13:39.415" v="5061" actId="1076"/>
          <ac:spMkLst>
            <pc:docMk/>
            <pc:sldMk cId="2137397305" sldId="355"/>
            <ac:spMk id="12" creationId="{84BB0A6B-6358-3024-8773-83E1D7D2335B}"/>
          </ac:spMkLst>
        </pc:spChg>
        <pc:spChg chg="mod">
          <ac:chgData name="Richard Chalk" userId="287f8aa4f4de1d19" providerId="LiveId" clId="{23EED2F8-B88B-41D3-B692-619C61F7DB33}" dt="2023-05-29T12:13:23.836" v="5060" actId="20577"/>
          <ac:spMkLst>
            <pc:docMk/>
            <pc:sldMk cId="2137397305" sldId="355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55:41.884" v="4474" actId="478"/>
          <ac:picMkLst>
            <pc:docMk/>
            <pc:sldMk cId="2137397305" sldId="355"/>
            <ac:picMk id="2" creationId="{70E54155-0A8C-D616-81B2-CA13C92709F2}"/>
          </ac:picMkLst>
        </pc:picChg>
        <pc:picChg chg="add mod">
          <ac:chgData name="Richard Chalk" userId="287f8aa4f4de1d19" providerId="LiveId" clId="{23EED2F8-B88B-41D3-B692-619C61F7DB33}" dt="2023-05-29T11:55:45.255" v="4476" actId="1076"/>
          <ac:picMkLst>
            <pc:docMk/>
            <pc:sldMk cId="2137397305" sldId="355"/>
            <ac:picMk id="3" creationId="{785AF3C0-1081-8089-7F76-2A5AD4CF646C}"/>
          </ac:picMkLst>
        </pc:picChg>
        <pc:picChg chg="add mod">
          <ac:chgData name="Richard Chalk" userId="287f8aa4f4de1d19" providerId="LiveId" clId="{23EED2F8-B88B-41D3-B692-619C61F7DB33}" dt="2023-05-29T12:13:39.415" v="5061" actId="1076"/>
          <ac:picMkLst>
            <pc:docMk/>
            <pc:sldMk cId="2137397305" sldId="355"/>
            <ac:picMk id="13" creationId="{078A9F3E-6F02-9E32-304A-CF3906615A68}"/>
          </ac:picMkLst>
        </pc:picChg>
        <pc:picChg chg="add mod">
          <ac:chgData name="Richard Chalk" userId="287f8aa4f4de1d19" providerId="LiveId" clId="{23EED2F8-B88B-41D3-B692-619C61F7DB33}" dt="2023-05-29T11:56:26.129" v="4530" actId="1076"/>
          <ac:picMkLst>
            <pc:docMk/>
            <pc:sldMk cId="2137397305" sldId="355"/>
            <ac:picMk id="8194" creationId="{7459A558-9194-5EC4-DF96-43DD6B58DE49}"/>
          </ac:picMkLst>
        </pc:picChg>
        <pc:cxnChg chg="mod">
          <ac:chgData name="Richard Chalk" userId="287f8aa4f4de1d19" providerId="LiveId" clId="{23EED2F8-B88B-41D3-B692-619C61F7DB33}" dt="2023-05-29T12:04:02.888" v="4642" actId="14100"/>
          <ac:cxnSpMkLst>
            <pc:docMk/>
            <pc:sldMk cId="2137397305" sldId="355"/>
            <ac:cxnSpMk id="8" creationId="{EDDF0F90-B922-6163-37D8-804614F2D90E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3:57:04.791" v="5647" actId="1036"/>
        <pc:sldMkLst>
          <pc:docMk/>
          <pc:sldMk cId="4255493114" sldId="356"/>
        </pc:sldMkLst>
        <pc:spChg chg="mod">
          <ac:chgData name="Richard Chalk" userId="287f8aa4f4de1d19" providerId="LiveId" clId="{23EED2F8-B88B-41D3-B692-619C61F7DB33}" dt="2023-05-29T13:49:26.852" v="5522" actId="20577"/>
          <ac:spMkLst>
            <pc:docMk/>
            <pc:sldMk cId="4255493114" sldId="356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2:14:48.394" v="5093" actId="478"/>
          <ac:spMkLst>
            <pc:docMk/>
            <pc:sldMk cId="4255493114" sldId="356"/>
            <ac:spMk id="7" creationId="{A2AD5156-1042-A082-2646-F93FDBBB5D01}"/>
          </ac:spMkLst>
        </pc:spChg>
        <pc:spChg chg="del">
          <ac:chgData name="Richard Chalk" userId="287f8aa4f4de1d19" providerId="LiveId" clId="{23EED2F8-B88B-41D3-B692-619C61F7DB33}" dt="2023-05-29T12:14:50.438" v="5095" actId="478"/>
          <ac:spMkLst>
            <pc:docMk/>
            <pc:sldMk cId="4255493114" sldId="356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2:14:49.162" v="5094" actId="478"/>
          <ac:spMkLst>
            <pc:docMk/>
            <pc:sldMk cId="4255493114" sldId="356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3:39:05.463" v="5194" actId="1038"/>
          <ac:spMkLst>
            <pc:docMk/>
            <pc:sldMk cId="4255493114" sldId="356"/>
            <ac:spMk id="11" creationId="{99CDFBD7-D948-CA9F-55F1-A08D879E2430}"/>
          </ac:spMkLst>
        </pc:spChg>
        <pc:spChg chg="add mod">
          <ac:chgData name="Richard Chalk" userId="287f8aa4f4de1d19" providerId="LiveId" clId="{23EED2F8-B88B-41D3-B692-619C61F7DB33}" dt="2023-05-29T13:40:55.868" v="5208" actId="21"/>
          <ac:spMkLst>
            <pc:docMk/>
            <pc:sldMk cId="4255493114" sldId="356"/>
            <ac:spMk id="12" creationId="{34CBC43F-FF91-1C57-E05D-195A2EC47DB8}"/>
          </ac:spMkLst>
        </pc:spChg>
        <pc:spChg chg="add mod">
          <ac:chgData name="Richard Chalk" userId="287f8aa4f4de1d19" providerId="LiveId" clId="{23EED2F8-B88B-41D3-B692-619C61F7DB33}" dt="2023-05-29T13:47:58.464" v="5488" actId="1036"/>
          <ac:spMkLst>
            <pc:docMk/>
            <pc:sldMk cId="4255493114" sldId="356"/>
            <ac:spMk id="13" creationId="{1564E2C2-FC26-16ED-74D1-72AE9292B773}"/>
          </ac:spMkLst>
        </pc:spChg>
        <pc:spChg chg="add mod">
          <ac:chgData name="Richard Chalk" userId="287f8aa4f4de1d19" providerId="LiveId" clId="{23EED2F8-B88B-41D3-B692-619C61F7DB33}" dt="2023-05-29T13:48:41.095" v="5513" actId="20577"/>
          <ac:spMkLst>
            <pc:docMk/>
            <pc:sldMk cId="4255493114" sldId="356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38:19.464" v="5131" actId="20577"/>
          <ac:spMkLst>
            <pc:docMk/>
            <pc:sldMk cId="4255493114" sldId="356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3:47:58.464" v="5488" actId="1036"/>
          <ac:picMkLst>
            <pc:docMk/>
            <pc:sldMk cId="4255493114" sldId="356"/>
            <ac:picMk id="14" creationId="{A66DE95B-8A3D-4F59-2A25-A7D27739A7E0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6" creationId="{6C478C05-FD1A-E39C-3DFD-3AE4B62A5007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4338" creationId="{B491690F-6A8C-4C26-7E32-9B399F84EDAB}"/>
          </ac:picMkLst>
        </pc:picChg>
      </pc:sldChg>
      <pc:sldChg chg="modSp add mod modNotesTx">
        <pc:chgData name="Richard Chalk" userId="287f8aa4f4de1d19" providerId="LiveId" clId="{23EED2F8-B88B-41D3-B692-619C61F7DB33}" dt="2023-05-29T14:18:12.055" v="5840" actId="20577"/>
        <pc:sldMkLst>
          <pc:docMk/>
          <pc:sldMk cId="2500937688" sldId="357"/>
        </pc:sldMkLst>
        <pc:spChg chg="mod">
          <ac:chgData name="Richard Chalk" userId="287f8aa4f4de1d19" providerId="LiveId" clId="{23EED2F8-B88B-41D3-B692-619C61F7DB33}" dt="2023-05-29T13:49:41.549" v="5537" actId="20577"/>
          <ac:spMkLst>
            <pc:docMk/>
            <pc:sldMk cId="2500937688" sldId="357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3:51:37.621" v="5551" actId="21"/>
          <ac:spMkLst>
            <pc:docMk/>
            <pc:sldMk cId="2500937688" sldId="357"/>
            <ac:spMk id="11" creationId="{99CDFBD7-D948-CA9F-55F1-A08D879E2430}"/>
          </ac:spMkLst>
        </pc:spChg>
        <pc:spChg chg="mod">
          <ac:chgData name="Richard Chalk" userId="287f8aa4f4de1d19" providerId="LiveId" clId="{23EED2F8-B88B-41D3-B692-619C61F7DB33}" dt="2023-05-29T13:51:52.543" v="5562"/>
          <ac:spMkLst>
            <pc:docMk/>
            <pc:sldMk cId="2500937688" sldId="357"/>
            <ac:spMk id="13" creationId="{1564E2C2-FC26-16ED-74D1-72AE9292B773}"/>
          </ac:spMkLst>
        </pc:spChg>
        <pc:spChg chg="mod">
          <ac:chgData name="Richard Chalk" userId="287f8aa4f4de1d19" providerId="LiveId" clId="{23EED2F8-B88B-41D3-B692-619C61F7DB33}" dt="2023-05-29T14:13:45.926" v="5672" actId="207"/>
          <ac:spMkLst>
            <pc:docMk/>
            <pc:sldMk cId="2500937688" sldId="357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50:59.082" v="5545" actId="207"/>
          <ac:spMkLst>
            <pc:docMk/>
            <pc:sldMk cId="2500937688" sldId="357"/>
            <ac:spMk id="658" creationId="{00000000-0000-0000-0000-000000000000}"/>
          </ac:spMkLst>
        </pc:spChg>
      </pc:sldChg>
      <pc:sldChg chg="addSp delSp modSp add del mod">
        <pc:chgData name="Richard Chalk" userId="287f8aa4f4de1d19" providerId="LiveId" clId="{23EED2F8-B88B-41D3-B692-619C61F7DB33}" dt="2023-05-29T14:15:00.553" v="5687" actId="47"/>
        <pc:sldMkLst>
          <pc:docMk/>
          <pc:sldMk cId="4015727710" sldId="358"/>
        </pc:sldMkLst>
        <pc:spChg chg="mod">
          <ac:chgData name="Richard Chalk" userId="287f8aa4f4de1d19" providerId="LiveId" clId="{23EED2F8-B88B-41D3-B692-619C61F7DB33}" dt="2023-05-29T14:14:02.366" v="5680" actId="20577"/>
          <ac:spMkLst>
            <pc:docMk/>
            <pc:sldMk cId="4015727710" sldId="358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14:14:57.692" v="5686" actId="478"/>
          <ac:spMkLst>
            <pc:docMk/>
            <pc:sldMk cId="4015727710" sldId="358"/>
            <ac:spMk id="7" creationId="{FAF0631B-F333-544B-17F1-9E32366EF375}"/>
          </ac:spMkLst>
        </pc:spChg>
        <pc:spChg chg="del">
          <ac:chgData name="Richard Chalk" userId="287f8aa4f4de1d19" providerId="LiveId" clId="{23EED2F8-B88B-41D3-B692-619C61F7DB33}" dt="2023-05-29T14:14:37.845" v="5681" actId="478"/>
          <ac:spMkLst>
            <pc:docMk/>
            <pc:sldMk cId="4015727710" sldId="358"/>
            <ac:spMk id="11" creationId="{99CDFBD7-D948-CA9F-55F1-A08D879E2430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2" creationId="{34CBC43F-FF91-1C57-E05D-195A2EC47DB8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3" creationId="{1564E2C2-FC26-16ED-74D1-72AE9292B773}"/>
          </ac:spMkLst>
        </pc:spChg>
        <pc:spChg chg="del">
          <ac:chgData name="Richard Chalk" userId="287f8aa4f4de1d19" providerId="LiveId" clId="{23EED2F8-B88B-41D3-B692-619C61F7DB33}" dt="2023-05-29T14:14:40.204" v="5682" actId="478"/>
          <ac:spMkLst>
            <pc:docMk/>
            <pc:sldMk cId="4015727710" sldId="358"/>
            <ac:spMk id="15" creationId="{FC724830-2C7D-2520-8B09-21EC3DB58463}"/>
          </ac:spMkLst>
        </pc:spChg>
        <pc:picChg chg="del">
          <ac:chgData name="Richard Chalk" userId="287f8aa4f4de1d19" providerId="LiveId" clId="{23EED2F8-B88B-41D3-B692-619C61F7DB33}" dt="2023-05-29T14:14:43.417" v="5683" actId="478"/>
          <ac:picMkLst>
            <pc:docMk/>
            <pc:sldMk cId="4015727710" sldId="358"/>
            <ac:picMk id="14" creationId="{A66DE95B-8A3D-4F59-2A25-A7D27739A7E0}"/>
          </ac:picMkLst>
        </pc:pic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ADCD7CE9-DA5B-4B3E-9C30-37ED9E52CC01}"/>
    <pc:docChg chg="undo custSel addSld delSld modSld sldOrd">
      <pc:chgData name="Richard Chalk" userId="287f8aa4f4de1d19" providerId="LiveId" clId="{ADCD7CE9-DA5B-4B3E-9C30-37ED9E52CC01}" dt="2023-05-22T08:12:36.406" v="2048" actId="20577"/>
      <pc:docMkLst>
        <pc:docMk/>
      </pc:docMkLst>
      <pc:sldChg chg="addSp delSp modSp mod modNotesTx">
        <pc:chgData name="Richard Chalk" userId="287f8aa4f4de1d19" providerId="LiveId" clId="{ADCD7CE9-DA5B-4B3E-9C30-37ED9E52CC01}" dt="2023-05-22T07:47:55.418" v="1404" actId="1038"/>
        <pc:sldMkLst>
          <pc:docMk/>
          <pc:sldMk cId="0" sldId="299"/>
        </pc:sldMkLst>
        <pc:spChg chg="del">
          <ac:chgData name="Richard Chalk" userId="287f8aa4f4de1d19" providerId="LiveId" clId="{ADCD7CE9-DA5B-4B3E-9C30-37ED9E52CC01}" dt="2023-05-22T04:31:39.449" v="35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ADCD7CE9-DA5B-4B3E-9C30-37ED9E52CC01}" dt="2023-05-22T04:31:40.372" v="3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ADCD7CE9-DA5B-4B3E-9C30-37ED9E52CC01}" dt="2023-05-22T04:31:53.584" v="44" actId="5793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4:35:14.449" v="87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ADCD7CE9-DA5B-4B3E-9C30-37ED9E52CC01}" dt="2023-05-22T04:31:41.442" v="37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ADCD7CE9-DA5B-4B3E-9C30-37ED9E52CC01}" dt="2023-05-22T04:31:42.258" v="38" actId="478"/>
          <ac:spMkLst>
            <pc:docMk/>
            <pc:sldMk cId="0" sldId="299"/>
            <ac:spMk id="11" creationId="{0CEC7D0C-2714-CE41-FDA9-EA2274999D89}"/>
          </ac:spMkLst>
        </pc:spChg>
        <pc:spChg chg="add mod">
          <ac:chgData name="Richard Chalk" userId="287f8aa4f4de1d19" providerId="LiveId" clId="{ADCD7CE9-DA5B-4B3E-9C30-37ED9E52CC01}" dt="2023-05-22T07:46:42.439" v="1240" actId="208"/>
          <ac:spMkLst>
            <pc:docMk/>
            <pc:sldMk cId="0" sldId="299"/>
            <ac:spMk id="14" creationId="{8B3AB1EE-AC58-829A-A00C-D88D9F0C2DCE}"/>
          </ac:spMkLst>
        </pc:spChg>
        <pc:spChg chg="add mod">
          <ac:chgData name="Richard Chalk" userId="287f8aa4f4de1d19" providerId="LiveId" clId="{ADCD7CE9-DA5B-4B3E-9C30-37ED9E52CC01}" dt="2023-05-22T07:46:55.877" v="1289" actId="1037"/>
          <ac:spMkLst>
            <pc:docMk/>
            <pc:sldMk cId="0" sldId="299"/>
            <ac:spMk id="15" creationId="{713CCC61-C25F-94C5-1822-E7D60F10ED6D}"/>
          </ac:spMkLst>
        </pc:spChg>
        <pc:spChg chg="add mod">
          <ac:chgData name="Richard Chalk" userId="287f8aa4f4de1d19" providerId="LiveId" clId="{ADCD7CE9-DA5B-4B3E-9C30-37ED9E52CC01}" dt="2023-05-22T07:47:31.569" v="1325" actId="207"/>
          <ac:spMkLst>
            <pc:docMk/>
            <pc:sldMk cId="0" sldId="299"/>
            <ac:spMk id="16" creationId="{6D984071-9FB7-E85F-A4E7-9E15C8B1AFC6}"/>
          </ac:spMkLst>
        </pc:spChg>
        <pc:spChg chg="add mod">
          <ac:chgData name="Richard Chalk" userId="287f8aa4f4de1d19" providerId="LiveId" clId="{ADCD7CE9-DA5B-4B3E-9C30-37ED9E52CC01}" dt="2023-05-22T07:47:55.418" v="1404" actId="103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ADCD7CE9-DA5B-4B3E-9C30-37ED9E52CC01}" dt="2023-05-22T07:46:16.715" v="1205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35:14.449" v="8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ADCD7CE9-DA5B-4B3E-9C30-37ED9E52CC01}" dt="2023-05-22T04:36:17.179" v="88" actId="478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ADCD7CE9-DA5B-4B3E-9C30-37ED9E52CC01}" dt="2023-05-22T04:36:20.490" v="90" actId="1076"/>
          <ac:picMkLst>
            <pc:docMk/>
            <pc:sldMk cId="0" sldId="299"/>
            <ac:picMk id="12" creationId="{F0F17147-809E-F720-9C5F-A24B65786008}"/>
          </ac:picMkLst>
        </pc:picChg>
        <pc:picChg chg="add mod">
          <ac:chgData name="Richard Chalk" userId="287f8aa4f4de1d19" providerId="LiveId" clId="{ADCD7CE9-DA5B-4B3E-9C30-37ED9E52CC01}" dt="2023-05-22T07:46:22.411" v="1237" actId="1035"/>
          <ac:picMkLst>
            <pc:docMk/>
            <pc:sldMk cId="0" sldId="299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2" creationId="{5AF98B33-298F-CD63-A93B-0C5C7B989387}"/>
          </ac:picMkLst>
        </pc:picChg>
      </pc:sldChg>
      <pc:sldChg chg="addSp delSp modSp mod modNotesTx">
        <pc:chgData name="Richard Chalk" userId="287f8aa4f4de1d19" providerId="LiveId" clId="{ADCD7CE9-DA5B-4B3E-9C30-37ED9E52CC01}" dt="2023-05-22T08:11:09.602" v="1945" actId="20577"/>
        <pc:sldMkLst>
          <pc:docMk/>
          <pc:sldMk cId="0" sldId="302"/>
        </pc:sldMkLst>
        <pc:spChg chg="mod">
          <ac:chgData name="Richard Chalk" userId="287f8aa4f4de1d19" providerId="LiveId" clId="{ADCD7CE9-DA5B-4B3E-9C30-37ED9E52CC01}" dt="2023-05-22T05:21:53.487" v="508" actId="6549"/>
          <ac:spMkLst>
            <pc:docMk/>
            <pc:sldMk cId="0" sldId="302"/>
            <ac:spMk id="2" creationId="{7BDA04FC-2DCA-AFE5-773D-BCB05A8405A5}"/>
          </ac:spMkLst>
        </pc:spChg>
        <pc:spChg chg="del">
          <ac:chgData name="Richard Chalk" userId="287f8aa4f4de1d19" providerId="LiveId" clId="{ADCD7CE9-DA5B-4B3E-9C30-37ED9E52CC01}" dt="2023-05-22T05:11:42.190" v="338" actId="478"/>
          <ac:spMkLst>
            <pc:docMk/>
            <pc:sldMk cId="0" sldId="302"/>
            <ac:spMk id="4" creationId="{2C1C04F3-8720-DB22-74EB-64BD0D4A3C57}"/>
          </ac:spMkLst>
        </pc:spChg>
        <pc:spChg chg="mod">
          <ac:chgData name="Richard Chalk" userId="287f8aa4f4de1d19" providerId="LiveId" clId="{ADCD7CE9-DA5B-4B3E-9C30-37ED9E52CC01}" dt="2023-05-22T08:11:09.602" v="1945" actId="20577"/>
          <ac:spMkLst>
            <pc:docMk/>
            <pc:sldMk cId="0" sldId="302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11:44.833" v="340" actId="478"/>
          <ac:spMkLst>
            <pc:docMk/>
            <pc:sldMk cId="0" sldId="302"/>
            <ac:spMk id="6" creationId="{CDD70138-FC68-4479-0FF8-A224813BA5E1}"/>
          </ac:spMkLst>
        </pc:spChg>
        <pc:spChg chg="del">
          <ac:chgData name="Richard Chalk" userId="287f8aa4f4de1d19" providerId="LiveId" clId="{ADCD7CE9-DA5B-4B3E-9C30-37ED9E52CC01}" dt="2023-05-22T05:11:45.624" v="341" actId="478"/>
          <ac:spMkLst>
            <pc:docMk/>
            <pc:sldMk cId="0" sldId="302"/>
            <ac:spMk id="7" creationId="{371920A2-7E9B-5179-D4AB-6593238AFA5F}"/>
          </ac:spMkLst>
        </pc:spChg>
        <pc:spChg chg="add mod">
          <ac:chgData name="Richard Chalk" userId="287f8aa4f4de1d19" providerId="LiveId" clId="{ADCD7CE9-DA5B-4B3E-9C30-37ED9E52CC01}" dt="2023-05-22T05:17:11.032" v="465" actId="1036"/>
          <ac:spMkLst>
            <pc:docMk/>
            <pc:sldMk cId="0" sldId="302"/>
            <ac:spMk id="8" creationId="{45932A0C-70D4-B9F0-C5F1-F9D2E650BA0E}"/>
          </ac:spMkLst>
        </pc:spChg>
        <pc:spChg chg="add mod ord">
          <ac:chgData name="Richard Chalk" userId="287f8aa4f4de1d19" providerId="LiveId" clId="{ADCD7CE9-DA5B-4B3E-9C30-37ED9E52CC01}" dt="2023-05-22T05:17:17.777" v="466" actId="14100"/>
          <ac:spMkLst>
            <pc:docMk/>
            <pc:sldMk cId="0" sldId="302"/>
            <ac:spMk id="10" creationId="{1A0BD876-1337-02CB-95F7-F993EC7B538A}"/>
          </ac:spMkLst>
        </pc:sp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11" creationId="{CC0C4025-545B-93E1-3732-F2ACD24A0ABB}"/>
          </ac:picMkLst>
        </pc:picChg>
        <pc:picChg chg="add del mod">
          <ac:chgData name="Richard Chalk" userId="287f8aa4f4de1d19" providerId="LiveId" clId="{ADCD7CE9-DA5B-4B3E-9C30-37ED9E52CC01}" dt="2023-05-22T05:21:18.910" v="495"/>
          <ac:picMkLst>
            <pc:docMk/>
            <pc:sldMk cId="0" sldId="302"/>
            <ac:picMk id="12" creationId="{3EFB028E-50C2-DACC-A6EA-711D0C2B5889}"/>
          </ac:picMkLst>
        </pc:picChg>
        <pc:picChg chg="del">
          <ac:chgData name="Richard Chalk" userId="287f8aa4f4de1d19" providerId="LiveId" clId="{ADCD7CE9-DA5B-4B3E-9C30-37ED9E52CC01}" dt="2023-05-22T05:18:09.129" v="471" actId="478"/>
          <ac:picMkLst>
            <pc:docMk/>
            <pc:sldMk cId="0" sldId="302"/>
            <ac:picMk id="2050" creationId="{235E4008-F5B9-485D-E75F-A61835C43397}"/>
          </ac:picMkLst>
        </pc:pic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2054" creationId="{7FF8BBB5-F37A-A1CA-3F93-0F1AF380CBC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3074" creationId="{DFE2E593-52B8-83E5-E5B3-40DB4D5ABCDE}"/>
          </ac:picMkLst>
        </pc:picChg>
        <pc:picChg chg="add del mod">
          <ac:chgData name="Richard Chalk" userId="287f8aa4f4de1d19" providerId="LiveId" clId="{ADCD7CE9-DA5B-4B3E-9C30-37ED9E52CC01}" dt="2023-05-22T05:21:28.574" v="500" actId="478"/>
          <ac:picMkLst>
            <pc:docMk/>
            <pc:sldMk cId="0" sldId="302"/>
            <ac:picMk id="3076" creationId="{B96052DA-C389-8B9B-F135-71AFF9043985}"/>
          </ac:picMkLst>
        </pc:pic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0" sldId="304"/>
        </pc:sldMkLst>
      </pc:sldChg>
      <pc:sldChg chg="modSp mod">
        <pc:chgData name="Richard Chalk" userId="287f8aa4f4de1d19" providerId="LiveId" clId="{ADCD7CE9-DA5B-4B3E-9C30-37ED9E52CC01}" dt="2023-05-22T04:29:08.760" v="24" actId="20577"/>
        <pc:sldMkLst>
          <pc:docMk/>
          <pc:sldMk cId="3213385662" sldId="309"/>
        </pc:sldMkLst>
        <pc:spChg chg="mod">
          <ac:chgData name="Richard Chalk" userId="287f8aa4f4de1d19" providerId="LiveId" clId="{ADCD7CE9-DA5B-4B3E-9C30-37ED9E52CC01}" dt="2023-05-22T04:29:08.760" v="2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ord">
        <pc:chgData name="Richard Chalk" userId="287f8aa4f4de1d19" providerId="LiveId" clId="{ADCD7CE9-DA5B-4B3E-9C30-37ED9E52CC01}" dt="2023-05-22T04:30:39.872" v="33"/>
        <pc:sldMkLst>
          <pc:docMk/>
          <pc:sldMk cId="2116107592" sldId="310"/>
        </pc:sldMkLst>
        <pc:spChg chg="mod">
          <ac:chgData name="Richard Chalk" userId="287f8aa4f4de1d19" providerId="LiveId" clId="{ADCD7CE9-DA5B-4B3E-9C30-37ED9E52CC01}" dt="2023-05-22T04:29:13.211" v="31" actId="20577"/>
          <ac:spMkLst>
            <pc:docMk/>
            <pc:sldMk cId="2116107592" sldId="310"/>
            <ac:spMk id="118" creationId="{00000000-0000-0000-0000-000000000000}"/>
          </ac:spMkLst>
        </pc:sp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239375013" sldId="311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3713879004" sldId="312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976385336" sldId="313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166244466" sldId="314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25677320" sldId="315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94146352" sldId="316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794907855" sldId="317"/>
        </pc:sldMkLst>
      </pc:sldChg>
      <pc:sldChg chg="addSp delSp modSp add mod modNotesTx">
        <pc:chgData name="Richard Chalk" userId="287f8aa4f4de1d19" providerId="LiveId" clId="{ADCD7CE9-DA5B-4B3E-9C30-37ED9E52CC01}" dt="2023-05-22T08:08:47.004" v="1790" actId="1035"/>
        <pc:sldMkLst>
          <pc:docMk/>
          <pc:sldMk cId="3415542239" sldId="318"/>
        </pc:sldMkLst>
        <pc:spChg chg="add del">
          <ac:chgData name="Richard Chalk" userId="287f8aa4f4de1d19" providerId="LiveId" clId="{ADCD7CE9-DA5B-4B3E-9C30-37ED9E52CC01}" dt="2023-05-22T04:41:29.300" v="143" actId="478"/>
          <ac:spMkLst>
            <pc:docMk/>
            <pc:sldMk cId="3415542239" sldId="318"/>
            <ac:spMk id="3" creationId="{A3870E98-1DFC-2A83-6C43-C0B8E0D5236B}"/>
          </ac:spMkLst>
        </pc:spChg>
        <pc:spChg chg="mod">
          <ac:chgData name="Richard Chalk" userId="287f8aa4f4de1d19" providerId="LiveId" clId="{ADCD7CE9-DA5B-4B3E-9C30-37ED9E52CC01}" dt="2023-05-22T04:40:24.152" v="126" actId="6549"/>
          <ac:spMkLst>
            <pc:docMk/>
            <pc:sldMk cId="3415542239" sldId="318"/>
            <ac:spMk id="4" creationId="{4771B46A-233B-C554-9461-6E930E187917}"/>
          </ac:spMkLst>
        </pc:spChg>
        <pc:spChg chg="add mod">
          <ac:chgData name="Richard Chalk" userId="287f8aa4f4de1d19" providerId="LiveId" clId="{ADCD7CE9-DA5B-4B3E-9C30-37ED9E52CC01}" dt="2023-05-22T04:42:29.982" v="156" actId="14100"/>
          <ac:spMkLst>
            <pc:docMk/>
            <pc:sldMk cId="3415542239" sldId="318"/>
            <ac:spMk id="8" creationId="{EB8A9AC1-C9FB-2BED-E83E-3C1A97C16E85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1" creationId="{12B4A003-D627-65E7-040B-FF68111D806C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4" creationId="{EF7FBEF7-C5B1-008B-C56B-C5B7434D791E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5" creationId="{98FF10F3-BDA0-C59E-BA8A-63B20E99C2E9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6" creationId="{AD28B8D2-D3AE-2225-64AA-027F4942E239}"/>
          </ac:spMkLst>
        </pc:spChg>
        <pc:spChg chg="mod">
          <ac:chgData name="Richard Chalk" userId="287f8aa4f4de1d19" providerId="LiveId" clId="{ADCD7CE9-DA5B-4B3E-9C30-37ED9E52CC01}" dt="2023-05-22T07:48:48.390" v="1409" actId="207"/>
          <ac:spMkLst>
            <pc:docMk/>
            <pc:sldMk cId="3415542239" sldId="318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4:46:39.539" v="226" actId="1035"/>
          <ac:picMkLst>
            <pc:docMk/>
            <pc:sldMk cId="3415542239" sldId="318"/>
            <ac:picMk id="9" creationId="{DE3BA6F0-D616-0DB2-BE14-C0D8DC1AE4CB}"/>
          </ac:picMkLst>
        </pc:picChg>
        <pc:picChg chg="add mod">
          <ac:chgData name="Richard Chalk" userId="287f8aa4f4de1d19" providerId="LiveId" clId="{ADCD7CE9-DA5B-4B3E-9C30-37ED9E52CC01}" dt="2023-05-22T08:08:47.004" v="1790" actId="1035"/>
          <ac:picMkLst>
            <pc:docMk/>
            <pc:sldMk cId="3415542239" sldId="318"/>
            <ac:picMk id="10" creationId="{30BEEBE4-9A4C-89BB-58D5-4AF53ACD56CD}"/>
          </ac:picMkLst>
        </pc:picChg>
        <pc:picChg chg="del">
          <ac:chgData name="Richard Chalk" userId="287f8aa4f4de1d19" providerId="LiveId" clId="{ADCD7CE9-DA5B-4B3E-9C30-37ED9E52CC01}" dt="2023-05-22T04:43:10.389" v="160" actId="478"/>
          <ac:picMkLst>
            <pc:docMk/>
            <pc:sldMk cId="3415542239" sldId="318"/>
            <ac:picMk id="12" creationId="{F0F17147-809E-F720-9C5F-A24B65786008}"/>
          </ac:picMkLst>
        </pc:picChg>
        <pc:picChg chg="mod">
          <ac:chgData name="Richard Chalk" userId="287f8aa4f4de1d19" providerId="LiveId" clId="{ADCD7CE9-DA5B-4B3E-9C30-37ED9E52CC01}" dt="2023-05-22T04:42:41.050" v="158" actId="1076"/>
          <ac:picMkLst>
            <pc:docMk/>
            <pc:sldMk cId="3415542239" sldId="318"/>
            <ac:picMk id="13" creationId="{82083A09-37E3-6357-A891-7E1D92D9CA0B}"/>
          </ac:picMkLst>
        </pc:picChg>
        <pc:picChg chg="add del mod">
          <ac:chgData name="Richard Chalk" userId="287f8aa4f4de1d19" providerId="LiveId" clId="{ADCD7CE9-DA5B-4B3E-9C30-37ED9E52CC01}" dt="2023-05-22T04:43:39.197" v="170" actId="478"/>
          <ac:picMkLst>
            <pc:docMk/>
            <pc:sldMk cId="3415542239" sldId="318"/>
            <ac:picMk id="2050" creationId="{D9697D26-A522-AB82-DA1B-3EEC3E38CE58}"/>
          </ac:picMkLst>
        </pc:picChg>
        <pc:picChg chg="add mod">
          <ac:chgData name="Richard Chalk" userId="287f8aa4f4de1d19" providerId="LiveId" clId="{ADCD7CE9-DA5B-4B3E-9C30-37ED9E52CC01}" dt="2023-05-22T07:48:34.199" v="1405" actId="167"/>
          <ac:picMkLst>
            <pc:docMk/>
            <pc:sldMk cId="3415542239" sldId="318"/>
            <ac:picMk id="2052" creationId="{C5521AE3-30A5-5C65-EAB3-F49C795519B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4:52:28.148" v="321" actId="113"/>
        <pc:sldMkLst>
          <pc:docMk/>
          <pc:sldMk cId="2254389400" sldId="319"/>
        </pc:sldMkLst>
        <pc:spChg chg="add mod">
          <ac:chgData name="Richard Chalk" userId="287f8aa4f4de1d19" providerId="LiveId" clId="{ADCD7CE9-DA5B-4B3E-9C30-37ED9E52CC01}" dt="2023-05-22T04:51:23.773" v="257" actId="1076"/>
          <ac:spMkLst>
            <pc:docMk/>
            <pc:sldMk cId="2254389400" sldId="319"/>
            <ac:spMk id="3" creationId="{9A390A50-C5BE-9137-B1C4-C1675BE35698}"/>
          </ac:spMkLst>
        </pc:spChg>
        <pc:spChg chg="add mod">
          <ac:chgData name="Richard Chalk" userId="287f8aa4f4de1d19" providerId="LiveId" clId="{ADCD7CE9-DA5B-4B3E-9C30-37ED9E52CC01}" dt="2023-05-22T04:52:19.309" v="320" actId="1035"/>
          <ac:spMkLst>
            <pc:docMk/>
            <pc:sldMk cId="2254389400" sldId="319"/>
            <ac:spMk id="7" creationId="{62B9D5DF-F1E1-15CE-041B-4C8D0F02E7C7}"/>
          </ac:spMkLst>
        </pc:spChg>
        <pc:spChg chg="del">
          <ac:chgData name="Richard Chalk" userId="287f8aa4f4de1d19" providerId="LiveId" clId="{ADCD7CE9-DA5B-4B3E-9C30-37ED9E52CC01}" dt="2023-05-22T04:45:41.560" v="195" actId="478"/>
          <ac:spMkLst>
            <pc:docMk/>
            <pc:sldMk cId="2254389400" sldId="319"/>
            <ac:spMk id="8" creationId="{EB8A9AC1-C9FB-2BED-E83E-3C1A97C16E85}"/>
          </ac:spMkLst>
        </pc:spChg>
        <pc:spChg chg="mod">
          <ac:chgData name="Richard Chalk" userId="287f8aa4f4de1d19" providerId="LiveId" clId="{ADCD7CE9-DA5B-4B3E-9C30-37ED9E52CC01}" dt="2023-05-22T04:52:28.148" v="321" actId="113"/>
          <ac:spMkLst>
            <pc:docMk/>
            <pc:sldMk cId="2254389400" sldId="31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45:43.410" v="196" actId="478"/>
          <ac:picMkLst>
            <pc:docMk/>
            <pc:sldMk cId="2254389400" sldId="319"/>
            <ac:picMk id="9" creationId="{DE3BA6F0-D616-0DB2-BE14-C0D8DC1AE4CB}"/>
          </ac:picMkLst>
        </pc:picChg>
        <pc:picChg chg="del">
          <ac:chgData name="Richard Chalk" userId="287f8aa4f4de1d19" providerId="LiveId" clId="{ADCD7CE9-DA5B-4B3E-9C30-37ED9E52CC01}" dt="2023-05-22T04:45:44.317" v="197" actId="478"/>
          <ac:picMkLst>
            <pc:docMk/>
            <pc:sldMk cId="2254389400" sldId="319"/>
            <ac:picMk id="10" creationId="{30BEEBE4-9A4C-89BB-58D5-4AF53ACD56CD}"/>
          </ac:picMkLst>
        </pc:picChg>
        <pc:picChg chg="add mod">
          <ac:chgData name="Richard Chalk" userId="287f8aa4f4de1d19" providerId="LiveId" clId="{ADCD7CE9-DA5B-4B3E-9C30-37ED9E52CC01}" dt="2023-05-22T04:52:19.309" v="320" actId="1035"/>
          <ac:picMkLst>
            <pc:docMk/>
            <pc:sldMk cId="2254389400" sldId="319"/>
            <ac:picMk id="11" creationId="{7C5EE0EC-1866-BED8-22D7-8B539E84ED2F}"/>
          </ac:picMkLst>
        </pc:picChg>
        <pc:picChg chg="mod">
          <ac:chgData name="Richard Chalk" userId="287f8aa4f4de1d19" providerId="LiveId" clId="{ADCD7CE9-DA5B-4B3E-9C30-37ED9E52CC01}" dt="2023-05-22T04:51:26.706" v="258" actId="1076"/>
          <ac:picMkLst>
            <pc:docMk/>
            <pc:sldMk cId="2254389400" sldId="319"/>
            <ac:picMk id="13" creationId="{82083A09-37E3-6357-A891-7E1D92D9CA0B}"/>
          </ac:picMkLst>
        </pc:picChg>
      </pc:sldChg>
      <pc:sldChg chg="modSp add mod">
        <pc:chgData name="Richard Chalk" userId="287f8aa4f4de1d19" providerId="LiveId" clId="{ADCD7CE9-DA5B-4B3E-9C30-37ED9E52CC01}" dt="2023-05-22T04:53:00.692" v="325" actId="20577"/>
        <pc:sldMkLst>
          <pc:docMk/>
          <pc:sldMk cId="3403649139" sldId="320"/>
        </pc:sldMkLst>
        <pc:spChg chg="mod">
          <ac:chgData name="Richard Chalk" userId="287f8aa4f4de1d19" providerId="LiveId" clId="{ADCD7CE9-DA5B-4B3E-9C30-37ED9E52CC01}" dt="2023-05-22T04:53:00.692" v="325" actId="20577"/>
          <ac:spMkLst>
            <pc:docMk/>
            <pc:sldMk cId="3403649139" sldId="320"/>
            <ac:spMk id="118" creationId="{00000000-0000-0000-0000-000000000000}"/>
          </ac:spMkLst>
        </pc:spChg>
      </pc:sldChg>
      <pc:sldChg chg="new del">
        <pc:chgData name="Richard Chalk" userId="287f8aa4f4de1d19" providerId="LiveId" clId="{ADCD7CE9-DA5B-4B3E-9C30-37ED9E52CC01}" dt="2023-05-22T08:06:19.017" v="1746" actId="47"/>
        <pc:sldMkLst>
          <pc:docMk/>
          <pc:sldMk cId="1708747498" sldId="321"/>
        </pc:sldMkLst>
      </pc:sldChg>
      <pc:sldChg chg="addSp delSp add del mod">
        <pc:chgData name="Richard Chalk" userId="287f8aa4f4de1d19" providerId="LiveId" clId="{ADCD7CE9-DA5B-4B3E-9C30-37ED9E52CC01}" dt="2023-05-22T05:21:31.580" v="503"/>
        <pc:sldMkLst>
          <pc:docMk/>
          <pc:sldMk cId="1999850506" sldId="321"/>
        </pc:sldMkLst>
        <pc:spChg chg="add del">
          <ac:chgData name="Richard Chalk" userId="287f8aa4f4de1d19" providerId="LiveId" clId="{ADCD7CE9-DA5B-4B3E-9C30-37ED9E52CC01}" dt="2023-05-22T05:21:29.076" v="501" actId="478"/>
          <ac:spMkLst>
            <pc:docMk/>
            <pc:sldMk cId="1999850506" sldId="321"/>
            <ac:spMk id="8" creationId="{45932A0C-70D4-B9F0-C5F1-F9D2E650BA0E}"/>
          </ac:spMkLst>
        </pc:spChg>
        <pc:spChg chg="add del">
          <ac:chgData name="Richard Chalk" userId="287f8aa4f4de1d19" providerId="LiveId" clId="{ADCD7CE9-DA5B-4B3E-9C30-37ED9E52CC01}" dt="2023-05-22T05:21:29.896" v="502" actId="478"/>
          <ac:spMkLst>
            <pc:docMk/>
            <pc:sldMk cId="1999850506" sldId="321"/>
            <ac:spMk id="10" creationId="{1A0BD876-1337-02CB-95F7-F993EC7B538A}"/>
          </ac:spMkLst>
        </pc:spChg>
        <pc:picChg chg="add del">
          <ac:chgData name="Richard Chalk" userId="287f8aa4f4de1d19" providerId="LiveId" clId="{ADCD7CE9-DA5B-4B3E-9C30-37ED9E52CC01}" dt="2023-05-22T05:21:29.896" v="502" actId="478"/>
          <ac:picMkLst>
            <pc:docMk/>
            <pc:sldMk cId="1999850506" sldId="321"/>
            <ac:picMk id="11" creationId="{CC0C4025-545B-93E1-3732-F2ACD24A0ABB}"/>
          </ac:picMkLst>
        </pc:picChg>
        <pc:picChg chg="add del">
          <ac:chgData name="Richard Chalk" userId="287f8aa4f4de1d19" providerId="LiveId" clId="{ADCD7CE9-DA5B-4B3E-9C30-37ED9E52CC01}" dt="2023-05-22T05:21:29.076" v="501" actId="478"/>
          <ac:picMkLst>
            <pc:docMk/>
            <pc:sldMk cId="1999850506" sldId="321"/>
            <ac:picMk id="3074" creationId="{DFE2E593-52B8-83E5-E5B3-40DB4D5ABCDE}"/>
          </ac:picMkLst>
        </pc:picChg>
      </pc:sldChg>
      <pc:sldChg chg="addSp delSp modSp add mod">
        <pc:chgData name="Richard Chalk" userId="287f8aa4f4de1d19" providerId="LiveId" clId="{ADCD7CE9-DA5B-4B3E-9C30-37ED9E52CC01}" dt="2023-05-22T07:50:29.059" v="1433" actId="6549"/>
        <pc:sldMkLst>
          <pc:docMk/>
          <pc:sldMk cId="1641953116" sldId="322"/>
        </pc:sldMkLst>
        <pc:spChg chg="mod">
          <ac:chgData name="Richard Chalk" userId="287f8aa4f4de1d19" providerId="LiveId" clId="{ADCD7CE9-DA5B-4B3E-9C30-37ED9E52CC01}" dt="2023-05-22T05:25:57.340" v="565" actId="20577"/>
          <ac:spMkLst>
            <pc:docMk/>
            <pc:sldMk cId="1641953116" sldId="322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7:50:29.059" v="1433" actId="6549"/>
          <ac:spMkLst>
            <pc:docMk/>
            <pc:sldMk cId="1641953116" sldId="322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25:49.216" v="553" actId="1076"/>
          <ac:spMkLst>
            <pc:docMk/>
            <pc:sldMk cId="1641953116" sldId="322"/>
            <ac:spMk id="7" creationId="{EB8461F4-2EFC-F833-2EBB-116D40B414A6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8" creationId="{45932A0C-70D4-B9F0-C5F1-F9D2E650BA0E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10" creationId="{1A0BD876-1337-02CB-95F7-F993EC7B538A}"/>
          </ac:spMkLst>
        </pc:spChg>
        <pc:picChg chg="add mod">
          <ac:chgData name="Richard Chalk" userId="287f8aa4f4de1d19" providerId="LiveId" clId="{ADCD7CE9-DA5B-4B3E-9C30-37ED9E52CC01}" dt="2023-05-22T05:22:13.028" v="512" actId="1076"/>
          <ac:picMkLst>
            <pc:docMk/>
            <pc:sldMk cId="1641953116" sldId="322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25:21.605" v="547" actId="14100"/>
          <ac:picMkLst>
            <pc:docMk/>
            <pc:sldMk cId="1641953116" sldId="322"/>
            <ac:picMk id="4" creationId="{6DBA3B24-6B75-8227-D538-E524FB47C02F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11" creationId="{CC0C4025-545B-93E1-3732-F2ACD24A0ABB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3074" creationId="{DFE2E593-52B8-83E5-E5B3-40DB4D5ABCDE}"/>
          </ac:picMkLst>
        </pc:picChg>
        <pc:picChg chg="del">
          <ac:chgData name="Richard Chalk" userId="287f8aa4f4de1d19" providerId="LiveId" clId="{ADCD7CE9-DA5B-4B3E-9C30-37ED9E52CC01}" dt="2023-05-22T05:22:09.089" v="510" actId="478"/>
          <ac:picMkLst>
            <pc:docMk/>
            <pc:sldMk cId="1641953116" sldId="322"/>
            <ac:picMk id="3076" creationId="{B96052DA-C389-8B9B-F135-71AFF9043985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5:43:04.733" v="1081"/>
        <pc:sldMkLst>
          <pc:docMk/>
          <pc:sldMk cId="2206031008" sldId="323"/>
        </pc:sldMkLst>
        <pc:spChg chg="mod">
          <ac:chgData name="Richard Chalk" userId="287f8aa4f4de1d19" providerId="LiveId" clId="{ADCD7CE9-DA5B-4B3E-9C30-37ED9E52CC01}" dt="2023-05-22T05:40:55.638" v="985" actId="20577"/>
          <ac:spMkLst>
            <pc:docMk/>
            <pc:sldMk cId="2206031008" sldId="323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1:38.169" v="1043" actId="14100"/>
          <ac:spMkLst>
            <pc:docMk/>
            <pc:sldMk cId="2206031008" sldId="323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29:33.866" v="592" actId="478"/>
          <ac:spMkLst>
            <pc:docMk/>
            <pc:sldMk cId="2206031008" sldId="323"/>
            <ac:spMk id="7" creationId="{EB8461F4-2EFC-F833-2EBB-116D40B414A6}"/>
          </ac:spMkLst>
        </pc:spChg>
        <pc:spChg chg="add mod">
          <ac:chgData name="Richard Chalk" userId="287f8aa4f4de1d19" providerId="LiveId" clId="{ADCD7CE9-DA5B-4B3E-9C30-37ED9E52CC01}" dt="2023-05-22T05:42:16.300" v="1074" actId="14100"/>
          <ac:spMkLst>
            <pc:docMk/>
            <pc:sldMk cId="2206031008" sldId="323"/>
            <ac:spMk id="8" creationId="{9027D37A-CFCB-002C-0829-FADEBDC3F3BD}"/>
          </ac:spMkLst>
        </pc:spChg>
        <pc:spChg chg="add del mod">
          <ac:chgData name="Richard Chalk" userId="287f8aa4f4de1d19" providerId="LiveId" clId="{ADCD7CE9-DA5B-4B3E-9C30-37ED9E52CC01}" dt="2023-05-22T05:41:40.906" v="1044" actId="478"/>
          <ac:spMkLst>
            <pc:docMk/>
            <pc:sldMk cId="2206031008" sldId="323"/>
            <ac:spMk id="9" creationId="{74B7A6E4-9966-DB82-754E-9985C8D809AF}"/>
          </ac:spMkLst>
        </pc:spChg>
        <pc:picChg chg="del mod">
          <ac:chgData name="Richard Chalk" userId="287f8aa4f4de1d19" providerId="LiveId" clId="{ADCD7CE9-DA5B-4B3E-9C30-37ED9E52CC01}" dt="2023-05-22T05:29:27.779" v="589" actId="478"/>
          <ac:picMkLst>
            <pc:docMk/>
            <pc:sldMk cId="2206031008" sldId="323"/>
            <ac:picMk id="4" creationId="{6DBA3B24-6B75-8227-D538-E524FB47C02F}"/>
          </ac:picMkLst>
        </pc:picChg>
        <pc:picChg chg="add del mod">
          <ac:chgData name="Richard Chalk" userId="287f8aa4f4de1d19" providerId="LiveId" clId="{ADCD7CE9-DA5B-4B3E-9C30-37ED9E52CC01}" dt="2023-05-22T05:41:40.906" v="1044" actId="478"/>
          <ac:picMkLst>
            <pc:docMk/>
            <pc:sldMk cId="2206031008" sldId="323"/>
            <ac:picMk id="5122" creationId="{4C689AD0-E194-14C5-35A0-498500A8EF49}"/>
          </ac:picMkLst>
        </pc:picChg>
        <pc:picChg chg="add mod">
          <ac:chgData name="Richard Chalk" userId="287f8aa4f4de1d19" providerId="LiveId" clId="{ADCD7CE9-DA5B-4B3E-9C30-37ED9E52CC01}" dt="2023-05-22T05:42:48.767" v="1079" actId="167"/>
          <ac:picMkLst>
            <pc:docMk/>
            <pc:sldMk cId="2206031008" sldId="323"/>
            <ac:picMk id="5124" creationId="{94B64F0F-ACC2-1FC9-7956-DDD48ADBFDD6}"/>
          </ac:picMkLst>
        </pc:picChg>
        <pc:picChg chg="add del">
          <ac:chgData name="Richard Chalk" userId="287f8aa4f4de1d19" providerId="LiveId" clId="{ADCD7CE9-DA5B-4B3E-9C30-37ED9E52CC01}" dt="2023-05-22T05:43:04.733" v="1081"/>
          <ac:picMkLst>
            <pc:docMk/>
            <pc:sldMk cId="2206031008" sldId="323"/>
            <ac:picMk id="5126" creationId="{D4245DB3-49D5-DD53-F3A1-353C176B91A2}"/>
          </ac:picMkLst>
        </pc:picChg>
      </pc:sldChg>
      <pc:sldChg chg="delSp modSp add mod ord modNotesTx">
        <pc:chgData name="Richard Chalk" userId="287f8aa4f4de1d19" providerId="LiveId" clId="{ADCD7CE9-DA5B-4B3E-9C30-37ED9E52CC01}" dt="2023-05-22T05:42:08.202" v="1072" actId="20577"/>
        <pc:sldMkLst>
          <pc:docMk/>
          <pc:sldMk cId="3038433100" sldId="324"/>
        </pc:sldMkLst>
        <pc:spChg chg="mod">
          <ac:chgData name="Richard Chalk" userId="287f8aa4f4de1d19" providerId="LiveId" clId="{ADCD7CE9-DA5B-4B3E-9C30-37ED9E52CC01}" dt="2023-05-22T05:38:46.150" v="933" actId="20577"/>
          <ac:spMkLst>
            <pc:docMk/>
            <pc:sldMk cId="3038433100" sldId="324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39:32.767" v="961" actId="20577"/>
          <ac:spMkLst>
            <pc:docMk/>
            <pc:sldMk cId="3038433100" sldId="324"/>
            <ac:spMk id="5" creationId="{D3D2D105-7337-014E-A529-88382FFF1E67}"/>
          </ac:spMkLst>
        </pc:spChg>
        <pc:spChg chg="mod">
          <ac:chgData name="Richard Chalk" userId="287f8aa4f4de1d19" providerId="LiveId" clId="{ADCD7CE9-DA5B-4B3E-9C30-37ED9E52CC01}" dt="2023-05-22T05:40:25.500" v="978" actId="20577"/>
          <ac:spMkLst>
            <pc:docMk/>
            <pc:sldMk cId="3038433100" sldId="324"/>
            <ac:spMk id="8" creationId="{9027D37A-CFCB-002C-0829-FADEBDC3F3BD}"/>
          </ac:spMkLst>
        </pc:spChg>
        <pc:spChg chg="del">
          <ac:chgData name="Richard Chalk" userId="287f8aa4f4de1d19" providerId="LiveId" clId="{ADCD7CE9-DA5B-4B3E-9C30-37ED9E52CC01}" dt="2023-05-22T05:35:50.523" v="868" actId="478"/>
          <ac:spMkLst>
            <pc:docMk/>
            <pc:sldMk cId="3038433100" sldId="324"/>
            <ac:spMk id="9" creationId="{74B7A6E4-9966-DB82-754E-9985C8D809AF}"/>
          </ac:spMkLst>
        </pc:spChg>
        <pc:picChg chg="del">
          <ac:chgData name="Richard Chalk" userId="287f8aa4f4de1d19" providerId="LiveId" clId="{ADCD7CE9-DA5B-4B3E-9C30-37ED9E52CC01}" dt="2023-05-22T05:35:50.523" v="868" actId="478"/>
          <ac:picMkLst>
            <pc:docMk/>
            <pc:sldMk cId="3038433100" sldId="324"/>
            <ac:picMk id="5122" creationId="{4C689AD0-E194-14C5-35A0-498500A8EF4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8:10:03.983" v="1907" actId="20577"/>
        <pc:sldMkLst>
          <pc:docMk/>
          <pc:sldMk cId="3029127798" sldId="325"/>
        </pc:sldMkLst>
        <pc:spChg chg="mod">
          <ac:chgData name="Richard Chalk" userId="287f8aa4f4de1d19" providerId="LiveId" clId="{ADCD7CE9-DA5B-4B3E-9C30-37ED9E52CC01}" dt="2023-05-22T05:43:10.887" v="1089" actId="20577"/>
          <ac:spMkLst>
            <pc:docMk/>
            <pc:sldMk cId="3029127798" sldId="325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4:01.690" v="1095" actId="14100"/>
          <ac:spMkLst>
            <pc:docMk/>
            <pc:sldMk cId="3029127798" sldId="325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46:19.110" v="1128" actId="1038"/>
          <ac:spMkLst>
            <pc:docMk/>
            <pc:sldMk cId="3029127798" sldId="325"/>
            <ac:spMk id="6" creationId="{B923948B-ADFA-557B-8C7C-E77035D47AB4}"/>
          </ac:spMkLst>
        </pc:spChg>
        <pc:spChg chg="del">
          <ac:chgData name="Richard Chalk" userId="287f8aa4f4de1d19" providerId="LiveId" clId="{ADCD7CE9-DA5B-4B3E-9C30-37ED9E52CC01}" dt="2023-05-22T05:43:20.836" v="1093" actId="478"/>
          <ac:spMkLst>
            <pc:docMk/>
            <pc:sldMk cId="3029127798" sldId="325"/>
            <ac:spMk id="8" creationId="{9027D37A-CFCB-002C-0829-FADEBDC3F3BD}"/>
          </ac:spMkLst>
        </pc:spChg>
        <pc:spChg chg="add mod">
          <ac:chgData name="Richard Chalk" userId="287f8aa4f4de1d19" providerId="LiveId" clId="{ADCD7CE9-DA5B-4B3E-9C30-37ED9E52CC01}" dt="2023-05-22T05:48:01.174" v="1159" actId="20577"/>
          <ac:spMkLst>
            <pc:docMk/>
            <pc:sldMk cId="3029127798" sldId="325"/>
            <ac:spMk id="9" creationId="{90F8997C-64D6-DC14-33B7-E8AF280C37A8}"/>
          </ac:spMkLst>
        </pc:spChg>
        <pc:picChg chg="del">
          <ac:chgData name="Richard Chalk" userId="287f8aa4f4de1d19" providerId="LiveId" clId="{ADCD7CE9-DA5B-4B3E-9C30-37ED9E52CC01}" dt="2023-05-22T05:48:34.636" v="1162" actId="478"/>
          <ac:picMkLst>
            <pc:docMk/>
            <pc:sldMk cId="3029127798" sldId="325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46:34.126" v="1130" actId="14100"/>
          <ac:picMkLst>
            <pc:docMk/>
            <pc:sldMk cId="3029127798" sldId="325"/>
            <ac:picMk id="7" creationId="{0922E534-9A6D-DB6A-3CEC-FBC42F9A103F}"/>
          </ac:picMkLst>
        </pc:picChg>
        <pc:picChg chg="add mod">
          <ac:chgData name="Richard Chalk" userId="287f8aa4f4de1d19" providerId="LiveId" clId="{ADCD7CE9-DA5B-4B3E-9C30-37ED9E52CC01}" dt="2023-05-22T05:48:37.666" v="1163" actId="1076"/>
          <ac:picMkLst>
            <pc:docMk/>
            <pc:sldMk cId="3029127798" sldId="325"/>
            <ac:picMk id="10" creationId="{8B5C2025-027A-AFC8-1002-E9C4D47990F3}"/>
          </ac:picMkLst>
        </pc:picChg>
        <pc:picChg chg="del">
          <ac:chgData name="Richard Chalk" userId="287f8aa4f4de1d19" providerId="LiveId" clId="{ADCD7CE9-DA5B-4B3E-9C30-37ED9E52CC01}" dt="2023-05-22T05:43:16.408" v="1092" actId="478"/>
          <ac:picMkLst>
            <pc:docMk/>
            <pc:sldMk cId="3029127798" sldId="325"/>
            <ac:picMk id="5124" creationId="{94B64F0F-ACC2-1FC9-7956-DDD48ADBFDD6}"/>
          </ac:picMkLst>
        </pc:picChg>
      </pc:sldChg>
      <pc:sldChg chg="modSp add mod">
        <pc:chgData name="Richard Chalk" userId="287f8aa4f4de1d19" providerId="LiveId" clId="{ADCD7CE9-DA5B-4B3E-9C30-37ED9E52CC01}" dt="2023-05-22T07:51:41.532" v="1450" actId="20577"/>
        <pc:sldMkLst>
          <pc:docMk/>
          <pc:sldMk cId="375093022" sldId="326"/>
        </pc:sldMkLst>
        <pc:spChg chg="mod">
          <ac:chgData name="Richard Chalk" userId="287f8aa4f4de1d19" providerId="LiveId" clId="{ADCD7CE9-DA5B-4B3E-9C30-37ED9E52CC01}" dt="2023-05-22T07:51:41.532" v="1450" actId="20577"/>
          <ac:spMkLst>
            <pc:docMk/>
            <pc:sldMk cId="375093022" sldId="326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01:10.229" v="1683" actId="20577"/>
        <pc:sldMkLst>
          <pc:docMk/>
          <pc:sldMk cId="1284636669" sldId="327"/>
        </pc:sldMkLst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3" creationId="{9A390A50-C5BE-9137-B1C4-C1675BE35698}"/>
          </ac:spMkLst>
        </pc:spChg>
        <pc:spChg chg="mod">
          <ac:chgData name="Richard Chalk" userId="287f8aa4f4de1d19" providerId="LiveId" clId="{ADCD7CE9-DA5B-4B3E-9C30-37ED9E52CC01}" dt="2023-05-22T07:54:27.823" v="1481" actId="20577"/>
          <ac:spMkLst>
            <pc:docMk/>
            <pc:sldMk cId="1284636669" sldId="327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7" creationId="{62B9D5DF-F1E1-15CE-041B-4C8D0F02E7C7}"/>
          </ac:spMkLst>
        </pc:spChg>
        <pc:spChg chg="add mod">
          <ac:chgData name="Richard Chalk" userId="287f8aa4f4de1d19" providerId="LiveId" clId="{ADCD7CE9-DA5B-4B3E-9C30-37ED9E52CC01}" dt="2023-05-22T08:00:19.079" v="1636" actId="1076"/>
          <ac:spMkLst>
            <pc:docMk/>
            <pc:sldMk cId="1284636669" sldId="327"/>
            <ac:spMk id="9" creationId="{EA66843E-B7F2-8A8A-EF99-956A84063A77}"/>
          </ac:spMkLst>
        </pc:spChg>
        <pc:spChg chg="mod">
          <ac:chgData name="Richard Chalk" userId="287f8aa4f4de1d19" providerId="LiveId" clId="{ADCD7CE9-DA5B-4B3E-9C30-37ED9E52CC01}" dt="2023-05-22T07:58:58.383" v="1580" actId="207"/>
          <ac:spMkLst>
            <pc:docMk/>
            <pc:sldMk cId="1284636669" sldId="327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7:58:11.456" v="1569" actId="1076"/>
          <ac:picMkLst>
            <pc:docMk/>
            <pc:sldMk cId="1284636669" sldId="327"/>
            <ac:picMk id="2" creationId="{A0D5F18F-C257-99D8-C76C-88B5A2F471F3}"/>
          </ac:picMkLst>
        </pc:picChg>
        <pc:picChg chg="add mod">
          <ac:chgData name="Richard Chalk" userId="287f8aa4f4de1d19" providerId="LiveId" clId="{ADCD7CE9-DA5B-4B3E-9C30-37ED9E52CC01}" dt="2023-05-22T07:58:05.933" v="1566" actId="1076"/>
          <ac:picMkLst>
            <pc:docMk/>
            <pc:sldMk cId="1284636669" sldId="327"/>
            <ac:picMk id="8" creationId="{94BB2EC7-EF20-0F68-A094-E8FB51100401}"/>
          </ac:picMkLst>
        </pc:picChg>
        <pc:picChg chg="add mod">
          <ac:chgData name="Richard Chalk" userId="287f8aa4f4de1d19" providerId="LiveId" clId="{ADCD7CE9-DA5B-4B3E-9C30-37ED9E52CC01}" dt="2023-05-22T08:00:19.079" v="1636" actId="1076"/>
          <ac:picMkLst>
            <pc:docMk/>
            <pc:sldMk cId="1284636669" sldId="327"/>
            <ac:picMk id="10" creationId="{7684753C-0143-50E4-058A-A2B73271C20E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1" creationId="{7C5EE0EC-1866-BED8-22D7-8B539E84ED2F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7:53:06.351" v="1454" actId="478"/>
          <ac:picMkLst>
            <pc:docMk/>
            <pc:sldMk cId="1284636669" sldId="327"/>
            <ac:picMk id="2052" creationId="{C5521AE3-30A5-5C65-EAB3-F49C795519B9}"/>
          </ac:picMkLst>
        </pc:picChg>
      </pc:sldChg>
      <pc:sldChg chg="modSp add mod">
        <pc:chgData name="Richard Chalk" userId="287f8aa4f4de1d19" providerId="LiveId" clId="{ADCD7CE9-DA5B-4B3E-9C30-37ED9E52CC01}" dt="2023-05-22T08:00:40.052" v="1666" actId="20577"/>
        <pc:sldMkLst>
          <pc:docMk/>
          <pc:sldMk cId="2960202229" sldId="328"/>
        </pc:sldMkLst>
        <pc:spChg chg="mod">
          <ac:chgData name="Richard Chalk" userId="287f8aa4f4de1d19" providerId="LiveId" clId="{ADCD7CE9-DA5B-4B3E-9C30-37ED9E52CC01}" dt="2023-05-22T08:00:40.052" v="1666" actId="20577"/>
          <ac:spMkLst>
            <pc:docMk/>
            <pc:sldMk cId="2960202229" sldId="328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12:36.406" v="2048" actId="20577"/>
        <pc:sldMkLst>
          <pc:docMk/>
          <pc:sldMk cId="1187645491" sldId="329"/>
        </pc:sldMkLst>
        <pc:spChg chg="mod">
          <ac:chgData name="Richard Chalk" userId="287f8aa4f4de1d19" providerId="LiveId" clId="{ADCD7CE9-DA5B-4B3E-9C30-37ED9E52CC01}" dt="2023-05-22T08:01:59.489" v="1697" actId="20577"/>
          <ac:spMkLst>
            <pc:docMk/>
            <pc:sldMk cId="1187645491" sldId="329"/>
            <ac:spMk id="4" creationId="{4771B46A-233B-C554-9461-6E930E187917}"/>
          </ac:spMkLst>
        </pc:spChg>
        <pc:spChg chg="add del">
          <ac:chgData name="Richard Chalk" userId="287f8aa4f4de1d19" providerId="LiveId" clId="{ADCD7CE9-DA5B-4B3E-9C30-37ED9E52CC01}" dt="2023-05-22T08:02:29.518" v="1702" actId="22"/>
          <ac:spMkLst>
            <pc:docMk/>
            <pc:sldMk cId="1187645491" sldId="329"/>
            <ac:spMk id="7" creationId="{C0A30BFD-72D2-C87A-28FB-8A986E746534}"/>
          </ac:spMkLst>
        </pc:spChg>
        <pc:spChg chg="add del">
          <ac:chgData name="Richard Chalk" userId="287f8aa4f4de1d19" providerId="LiveId" clId="{ADCD7CE9-DA5B-4B3E-9C30-37ED9E52CC01}" dt="2023-05-22T08:03:02.350" v="1713" actId="478"/>
          <ac:spMkLst>
            <pc:docMk/>
            <pc:sldMk cId="1187645491" sldId="329"/>
            <ac:spMk id="9" creationId="{EA66843E-B7F2-8A8A-EF99-956A84063A77}"/>
          </ac:spMkLst>
        </pc:spChg>
        <pc:spChg chg="add mod">
          <ac:chgData name="Richard Chalk" userId="287f8aa4f4de1d19" providerId="LiveId" clId="{ADCD7CE9-DA5B-4B3E-9C30-37ED9E52CC01}" dt="2023-05-22T08:07:49.197" v="1776" actId="1076"/>
          <ac:spMkLst>
            <pc:docMk/>
            <pc:sldMk cId="1187645491" sldId="329"/>
            <ac:spMk id="11" creationId="{858AFE6A-D3F7-22C5-3322-99DA9EDF26FC}"/>
          </ac:spMkLst>
        </pc:spChg>
        <pc:spChg chg="add mod">
          <ac:chgData name="Richard Chalk" userId="287f8aa4f4de1d19" providerId="LiveId" clId="{ADCD7CE9-DA5B-4B3E-9C30-37ED9E52CC01}" dt="2023-05-22T08:07:54.205" v="1778" actId="1076"/>
          <ac:spMkLst>
            <pc:docMk/>
            <pc:sldMk cId="1187645491" sldId="329"/>
            <ac:spMk id="12" creationId="{79260EFF-14BA-9964-3F59-DC6D2BD45751}"/>
          </ac:spMkLst>
        </pc:spChg>
        <pc:spChg chg="mod">
          <ac:chgData name="Richard Chalk" userId="287f8aa4f4de1d19" providerId="LiveId" clId="{ADCD7CE9-DA5B-4B3E-9C30-37ED9E52CC01}" dt="2023-05-22T08:07:24.727" v="1773" actId="20577"/>
          <ac:spMkLst>
            <pc:docMk/>
            <pc:sldMk cId="1187645491" sldId="329"/>
            <ac:spMk id="658" creationId="{00000000-0000-0000-0000-000000000000}"/>
          </ac:spMkLst>
        </pc:sp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2" creationId="{A0D5F18F-C257-99D8-C76C-88B5A2F471F3}"/>
          </ac:picMkLst>
        </pc:picChg>
        <pc:picChg chg="add del">
          <ac:chgData name="Richard Chalk" userId="287f8aa4f4de1d19" providerId="LiveId" clId="{ADCD7CE9-DA5B-4B3E-9C30-37ED9E52CC01}" dt="2023-05-22T08:02:59.829" v="1712" actId="478"/>
          <ac:picMkLst>
            <pc:docMk/>
            <pc:sldMk cId="1187645491" sldId="329"/>
            <ac:picMk id="8" creationId="{94BB2EC7-EF20-0F68-A094-E8FB51100401}"/>
          </ac:picMkLst>
        </pc:pic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10" creationId="{7684753C-0143-50E4-058A-A2B73271C20E}"/>
          </ac:picMkLst>
        </pc:picChg>
        <pc:picChg chg="add mod">
          <ac:chgData name="Richard Chalk" userId="287f8aa4f4de1d19" providerId="LiveId" clId="{ADCD7CE9-DA5B-4B3E-9C30-37ED9E52CC01}" dt="2023-05-22T08:07:20.779" v="1772" actId="1037"/>
          <ac:picMkLst>
            <pc:docMk/>
            <pc:sldMk cId="1187645491" sldId="329"/>
            <ac:picMk id="8194" creationId="{E569D9C2-7D28-8337-0B85-7FF489BF249A}"/>
          </ac:picMkLst>
        </pc:pic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1398895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D5B27153-5FCC-43CA-804C-617E03C4335D}"/>
    <pc:docChg chg="modSld">
      <pc:chgData name="Richard Chalk" userId="287f8aa4f4de1d19" providerId="LiveId" clId="{D5B27153-5FCC-43CA-804C-617E03C4335D}" dt="2023-06-30T05:28:07.863" v="23" actId="14100"/>
      <pc:docMkLst>
        <pc:docMk/>
      </pc:docMkLst>
      <pc:sldChg chg="modSp mod">
        <pc:chgData name="Richard Chalk" userId="287f8aa4f4de1d19" providerId="LiveId" clId="{D5B27153-5FCC-43CA-804C-617E03C4335D}" dt="2023-06-30T05:27:46.412" v="10" actId="20577"/>
        <pc:sldMkLst>
          <pc:docMk/>
          <pc:sldMk cId="3213385662" sldId="309"/>
        </pc:sldMkLst>
        <pc:spChg chg="mod">
          <ac:chgData name="Richard Chalk" userId="287f8aa4f4de1d19" providerId="LiveId" clId="{D5B27153-5FCC-43CA-804C-617E03C4335D}" dt="2023-06-30T05:27:46.412" v="1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D5B27153-5FCC-43CA-804C-617E03C4335D}" dt="2023-06-30T05:28:07.863" v="23" actId="14100"/>
        <pc:sldMkLst>
          <pc:docMk/>
          <pc:sldMk cId="563439124" sldId="475"/>
        </pc:sldMkLst>
        <pc:spChg chg="mod">
          <ac:chgData name="Richard Chalk" userId="287f8aa4f4de1d19" providerId="LiveId" clId="{D5B27153-5FCC-43CA-804C-617E03C4335D}" dt="2023-06-30T05:27:57.277" v="11" actId="14100"/>
          <ac:spMkLst>
            <pc:docMk/>
            <pc:sldMk cId="563439124" sldId="475"/>
            <ac:spMk id="2" creationId="{D38A2874-AB16-9AD3-BABF-E7CFCE36C4F2}"/>
          </ac:spMkLst>
        </pc:spChg>
        <pc:spChg chg="add mod">
          <ac:chgData name="Richard Chalk" userId="287f8aa4f4de1d19" providerId="LiveId" clId="{D5B27153-5FCC-43CA-804C-617E03C4335D}" dt="2023-06-30T05:28:07.863" v="23" actId="14100"/>
          <ac:spMkLst>
            <pc:docMk/>
            <pc:sldMk cId="563439124" sldId="475"/>
            <ac:spMk id="3" creationId="{28F9DB9B-5745-B466-F509-D5EA20A5FE64}"/>
          </ac:spMkLst>
        </pc:spChg>
      </pc:sldChg>
    </pc:docChg>
  </pc:docChgLst>
  <pc:docChgLst>
    <pc:chgData name="Richard Chalk" userId="287f8aa4f4de1d19" providerId="LiveId" clId="{4B0A88D6-0005-4246-9EC6-EC7998216DB1}"/>
    <pc:docChg chg="undo custSel addSld delSld modSld">
      <pc:chgData name="Richard Chalk" userId="287f8aa4f4de1d19" providerId="LiveId" clId="{4B0A88D6-0005-4246-9EC6-EC7998216DB1}" dt="2023-05-24T05:09:13.398" v="508" actId="1035"/>
      <pc:docMkLst>
        <pc:docMk/>
      </pc:docMkLst>
      <pc:sldChg chg="addSp delSp modSp mod modNotesTx">
        <pc:chgData name="Richard Chalk" userId="287f8aa4f4de1d19" providerId="LiveId" clId="{4B0A88D6-0005-4246-9EC6-EC7998216DB1}" dt="2023-05-22T13:24:10.786" v="94"/>
        <pc:sldMkLst>
          <pc:docMk/>
          <pc:sldMk cId="0" sldId="299"/>
        </pc:sldMkLst>
        <pc:spChg chg="add mod">
          <ac:chgData name="Richard Chalk" userId="287f8aa4f4de1d19" providerId="LiveId" clId="{4B0A88D6-0005-4246-9EC6-EC7998216DB1}" dt="2023-05-22T13:23:03.334" v="93" actId="1076"/>
          <ac:spMkLst>
            <pc:docMk/>
            <pc:sldMk cId="0" sldId="299"/>
            <ac:spMk id="3" creationId="{D6DC73C4-C35F-1C67-C767-6A580F7E3DEA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4" creationId="{8B3AB1EE-AC58-829A-A00C-D88D9F0C2DCE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5" creationId="{713CCC61-C25F-94C5-1822-E7D60F10ED6D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6" creationId="{6D984071-9FB7-E85F-A4E7-9E15C8B1AFC6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4B0A88D6-0005-4246-9EC6-EC7998216DB1}" dt="2023-05-22T13:22:55.134" v="92" actId="255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19:20.612" v="29" actId="1036"/>
          <ac:picMkLst>
            <pc:docMk/>
            <pc:sldMk cId="0" sldId="299"/>
            <ac:picMk id="2" creationId="{FE623C67-055F-0D15-5B2E-48CC94E51778}"/>
          </ac:picMkLst>
        </pc:picChg>
        <pc:picChg chg="add mod">
          <ac:chgData name="Richard Chalk" userId="287f8aa4f4de1d19" providerId="LiveId" clId="{4B0A88D6-0005-4246-9EC6-EC7998216DB1}" dt="2023-05-22T13:23:03.334" v="93" actId="1076"/>
          <ac:picMkLst>
            <pc:docMk/>
            <pc:sldMk cId="0" sldId="299"/>
            <ac:picMk id="7" creationId="{7C1D91D3-19D0-F9D7-6DF3-429A8B706C56}"/>
          </ac:picMkLst>
        </pc:picChg>
        <pc:picChg chg="del">
          <ac:chgData name="Richard Chalk" userId="287f8aa4f4de1d19" providerId="LiveId" clId="{4B0A88D6-0005-4246-9EC6-EC7998216DB1}" dt="2023-05-22T13:19:33.498" v="31" actId="478"/>
          <ac:picMkLst>
            <pc:docMk/>
            <pc:sldMk cId="0" sldId="299"/>
            <ac:picMk id="12" creationId="{F0F17147-809E-F720-9C5F-A24B65786008}"/>
          </ac:picMkLst>
        </pc:picChg>
        <pc:picChg chg="del">
          <ac:chgData name="Richard Chalk" userId="287f8aa4f4de1d19" providerId="LiveId" clId="{4B0A88D6-0005-4246-9EC6-EC7998216DB1}" dt="2023-05-22T13:20:14.574" v="59" actId="478"/>
          <ac:picMkLst>
            <pc:docMk/>
            <pc:sldMk cId="0" sldId="299"/>
            <ac:picMk id="13" creationId="{82083A09-37E3-6357-A891-7E1D92D9CA0B}"/>
          </ac:picMkLst>
        </pc:pic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0" sldId="302"/>
        </pc:sldMkLst>
      </pc:sldChg>
      <pc:sldChg chg="modSp mod">
        <pc:chgData name="Richard Chalk" userId="287f8aa4f4de1d19" providerId="LiveId" clId="{4B0A88D6-0005-4246-9EC6-EC7998216DB1}" dt="2023-05-22T12:37:51.120" v="18" actId="20577"/>
        <pc:sldMkLst>
          <pc:docMk/>
          <pc:sldMk cId="3213385662" sldId="309"/>
        </pc:sldMkLst>
        <pc:spChg chg="mod">
          <ac:chgData name="Richard Chalk" userId="287f8aa4f4de1d19" providerId="LiveId" clId="{4B0A88D6-0005-4246-9EC6-EC7998216DB1}" dt="2023-05-22T12:37:51.120" v="1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116107592" sldId="31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15542239" sldId="31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54389400" sldId="319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03649139" sldId="32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641953116" sldId="322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06031008" sldId="323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38433100" sldId="324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29127798" sldId="325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75093022" sldId="326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284636669" sldId="327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960202229" sldId="32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187645491" sldId="329"/>
        </pc:sldMkLst>
      </pc:sldChg>
      <pc:sldChg chg="addSp delSp modSp add mod modNotesTx">
        <pc:chgData name="Richard Chalk" userId="287f8aa4f4de1d19" providerId="LiveId" clId="{4B0A88D6-0005-4246-9EC6-EC7998216DB1}" dt="2023-05-22T13:52:06.669" v="431" actId="6549"/>
        <pc:sldMkLst>
          <pc:docMk/>
          <pc:sldMk cId="2636729480" sldId="330"/>
        </pc:sldMkLst>
        <pc:spChg chg="del">
          <ac:chgData name="Richard Chalk" userId="287f8aa4f4de1d19" providerId="LiveId" clId="{4B0A88D6-0005-4246-9EC6-EC7998216DB1}" dt="2023-05-22T13:27:07.117" v="112" actId="478"/>
          <ac:spMkLst>
            <pc:docMk/>
            <pc:sldMk cId="2636729480" sldId="330"/>
            <ac:spMk id="3" creationId="{D6DC73C4-C35F-1C67-C767-6A580F7E3DEA}"/>
          </ac:spMkLst>
        </pc:spChg>
        <pc:spChg chg="mod">
          <ac:chgData name="Richard Chalk" userId="287f8aa4f4de1d19" providerId="LiveId" clId="{4B0A88D6-0005-4246-9EC6-EC7998216DB1}" dt="2023-05-22T13:24:23.047" v="108" actId="20577"/>
          <ac:spMkLst>
            <pc:docMk/>
            <pc:sldMk cId="2636729480" sldId="330"/>
            <ac:spMk id="4" creationId="{4771B46A-233B-C554-9461-6E930E187917}"/>
          </ac:spMkLst>
        </pc:spChg>
        <pc:spChg chg="mod">
          <ac:chgData name="Richard Chalk" userId="287f8aa4f4de1d19" providerId="LiveId" clId="{4B0A88D6-0005-4246-9EC6-EC7998216DB1}" dt="2023-05-22T13:52:06.669" v="431" actId="6549"/>
          <ac:spMkLst>
            <pc:docMk/>
            <pc:sldMk cId="2636729480" sldId="330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27:26.287" v="116" actId="478"/>
          <ac:picMkLst>
            <pc:docMk/>
            <pc:sldMk cId="2636729480" sldId="330"/>
            <ac:picMk id="2" creationId="{FE623C67-055F-0D15-5B2E-48CC94E51778}"/>
          </ac:picMkLst>
        </pc:picChg>
        <pc:picChg chg="del">
          <ac:chgData name="Richard Chalk" userId="287f8aa4f4de1d19" providerId="LiveId" clId="{4B0A88D6-0005-4246-9EC6-EC7998216DB1}" dt="2023-05-22T13:27:07.117" v="112" actId="478"/>
          <ac:picMkLst>
            <pc:docMk/>
            <pc:sldMk cId="2636729480" sldId="330"/>
            <ac:picMk id="7" creationId="{7C1D91D3-19D0-F9D7-6DF3-429A8B706C56}"/>
          </ac:picMkLst>
        </pc:picChg>
        <pc:picChg chg="add mod">
          <ac:chgData name="Richard Chalk" userId="287f8aa4f4de1d19" providerId="LiveId" clId="{4B0A88D6-0005-4246-9EC6-EC7998216DB1}" dt="2023-05-22T13:27:18.670" v="114" actId="1076"/>
          <ac:picMkLst>
            <pc:docMk/>
            <pc:sldMk cId="2636729480" sldId="330"/>
            <ac:picMk id="8" creationId="{EDF3101B-623F-10AB-668B-8790F0CF8B8E}"/>
          </ac:picMkLst>
        </pc:picChg>
      </pc:sldChg>
      <pc:sldChg chg="new del">
        <pc:chgData name="Richard Chalk" userId="287f8aa4f4de1d19" providerId="LiveId" clId="{4B0A88D6-0005-4246-9EC6-EC7998216DB1}" dt="2023-05-22T13:51:30.527" v="427" actId="47"/>
        <pc:sldMkLst>
          <pc:docMk/>
          <pc:sldMk cId="2577173038" sldId="331"/>
        </pc:sldMkLst>
      </pc:sldChg>
      <pc:sldChg chg="addSp modSp add mod">
        <pc:chgData name="Richard Chalk" userId="287f8aa4f4de1d19" providerId="LiveId" clId="{4B0A88D6-0005-4246-9EC6-EC7998216DB1}" dt="2023-05-22T13:46:53.541" v="289" actId="6549"/>
        <pc:sldMkLst>
          <pc:docMk/>
          <pc:sldMk cId="742752064" sldId="332"/>
        </pc:sldMkLst>
        <pc:spChg chg="mod">
          <ac:chgData name="Richard Chalk" userId="287f8aa4f4de1d19" providerId="LiveId" clId="{4B0A88D6-0005-4246-9EC6-EC7998216DB1}" dt="2023-05-22T13:46:53.541" v="289" actId="6549"/>
          <ac:spMkLst>
            <pc:docMk/>
            <pc:sldMk cId="742752064" sldId="332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34:51.077" v="193" actId="1076"/>
          <ac:picMkLst>
            <pc:docMk/>
            <pc:sldMk cId="742752064" sldId="332"/>
            <ac:picMk id="2" creationId="{7EBFBCFB-1C01-5B6E-D77F-2FE7DC017AC0}"/>
          </ac:picMkLst>
        </pc:picChg>
      </pc:sldChg>
      <pc:sldChg chg="addSp delSp modSp add mod">
        <pc:chgData name="Richard Chalk" userId="287f8aa4f4de1d19" providerId="LiveId" clId="{4B0A88D6-0005-4246-9EC6-EC7998216DB1}" dt="2023-05-24T05:09:13.398" v="508" actId="1035"/>
        <pc:sldMkLst>
          <pc:docMk/>
          <pc:sldMk cId="3088392065" sldId="333"/>
        </pc:sldMkLst>
        <pc:spChg chg="mod">
          <ac:chgData name="Richard Chalk" userId="287f8aa4f4de1d19" providerId="LiveId" clId="{4B0A88D6-0005-4246-9EC6-EC7998216DB1}" dt="2023-05-22T13:42:47.717" v="220" actId="20577"/>
          <ac:spMkLst>
            <pc:docMk/>
            <pc:sldMk cId="3088392065" sldId="333"/>
            <ac:spMk id="4" creationId="{4771B46A-233B-C554-9461-6E930E187917}"/>
          </ac:spMkLst>
        </pc:spChg>
        <pc:spChg chg="add mod">
          <ac:chgData name="Richard Chalk" userId="287f8aa4f4de1d19" providerId="LiveId" clId="{4B0A88D6-0005-4246-9EC6-EC7998216DB1}" dt="2023-05-24T05:09:10.195" v="488" actId="1035"/>
          <ac:spMkLst>
            <pc:docMk/>
            <pc:sldMk cId="3088392065" sldId="333"/>
            <ac:spMk id="7" creationId="{7414A13A-65D0-B7D1-E503-EEF9E84FB25E}"/>
          </ac:spMkLst>
        </pc:spChg>
        <pc:spChg chg="add mod">
          <ac:chgData name="Richard Chalk" userId="287f8aa4f4de1d19" providerId="LiveId" clId="{4B0A88D6-0005-4246-9EC6-EC7998216DB1}" dt="2023-05-24T05:09:13.398" v="508" actId="1035"/>
          <ac:spMkLst>
            <pc:docMk/>
            <pc:sldMk cId="3088392065" sldId="333"/>
            <ac:spMk id="8" creationId="{4BF0993C-D628-E78C-10B6-6303BA0B5086}"/>
          </ac:spMkLst>
        </pc:spChg>
        <pc:spChg chg="mod">
          <ac:chgData name="Richard Chalk" userId="287f8aa4f4de1d19" providerId="LiveId" clId="{4B0A88D6-0005-4246-9EC6-EC7998216DB1}" dt="2023-05-22T13:55:43.399" v="432" actId="14100"/>
          <ac:spMkLst>
            <pc:docMk/>
            <pc:sldMk cId="3088392065" sldId="333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43:03.167" v="222" actId="1076"/>
          <ac:picMkLst>
            <pc:docMk/>
            <pc:sldMk cId="3088392065" sldId="333"/>
            <ac:picMk id="2" creationId="{351CED33-F6E0-F6D5-3EDA-576DA6D85A96}"/>
          </ac:picMkLst>
        </pc:picChg>
        <pc:picChg chg="del">
          <ac:chgData name="Richard Chalk" userId="287f8aa4f4de1d19" providerId="LiveId" clId="{4B0A88D6-0005-4246-9EC6-EC7998216DB1}" dt="2023-05-22T13:42:44.261" v="214" actId="478"/>
          <ac:picMkLst>
            <pc:docMk/>
            <pc:sldMk cId="3088392065" sldId="333"/>
            <ac:picMk id="8" creationId="{EDF3101B-623F-10AB-668B-8790F0CF8B8E}"/>
          </ac:picMkLst>
        </pc:picChg>
        <pc:picChg chg="add mod">
          <ac:chgData name="Richard Chalk" userId="287f8aa4f4de1d19" providerId="LiveId" clId="{4B0A88D6-0005-4246-9EC6-EC7998216DB1}" dt="2023-05-24T05:09:10.195" v="488" actId="1035"/>
          <ac:picMkLst>
            <pc:docMk/>
            <pc:sldMk cId="3088392065" sldId="333"/>
            <ac:picMk id="1026" creationId="{593DE792-5A7C-7AC4-D646-A3669933DB6E}"/>
          </ac:picMkLst>
        </pc:picChg>
      </pc:sldChg>
      <pc:sldChg chg="addSp delSp modSp add mod">
        <pc:chgData name="Richard Chalk" userId="287f8aa4f4de1d19" providerId="LiveId" clId="{4B0A88D6-0005-4246-9EC6-EC7998216DB1}" dt="2023-05-22T13:51:16.596" v="426" actId="1076"/>
        <pc:sldMkLst>
          <pc:docMk/>
          <pc:sldMk cId="965548167" sldId="334"/>
        </pc:sldMkLst>
        <pc:spChg chg="add mod">
          <ac:chgData name="Richard Chalk" userId="287f8aa4f4de1d19" providerId="LiveId" clId="{4B0A88D6-0005-4246-9EC6-EC7998216DB1}" dt="2023-05-22T13:51:16.596" v="426" actId="1076"/>
          <ac:spMkLst>
            <pc:docMk/>
            <pc:sldMk cId="965548167" sldId="334"/>
            <ac:spMk id="3" creationId="{C7D9BB9B-30E0-8E15-049F-FFAB21B099AD}"/>
          </ac:spMkLst>
        </pc:spChg>
        <pc:spChg chg="mod">
          <ac:chgData name="Richard Chalk" userId="287f8aa4f4de1d19" providerId="LiveId" clId="{4B0A88D6-0005-4246-9EC6-EC7998216DB1}" dt="2023-05-22T13:50:28.150" v="344" actId="6549"/>
          <ac:spMkLst>
            <pc:docMk/>
            <pc:sldMk cId="965548167" sldId="334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48:01.380" v="300" actId="478"/>
          <ac:picMkLst>
            <pc:docMk/>
            <pc:sldMk cId="965548167" sldId="334"/>
            <ac:picMk id="2" creationId="{7EBFBCFB-1C01-5B6E-D77F-2FE7DC017AC0}"/>
          </ac:picMkLst>
        </pc:picChg>
        <pc:picChg chg="add mod">
          <ac:chgData name="Richard Chalk" userId="287f8aa4f4de1d19" providerId="LiveId" clId="{4B0A88D6-0005-4246-9EC6-EC7998216DB1}" dt="2023-05-22T13:51:16.596" v="426" actId="1076"/>
          <ac:picMkLst>
            <pc:docMk/>
            <pc:sldMk cId="965548167" sldId="334"/>
            <ac:picMk id="7" creationId="{B1DFCDF9-2EE9-4E92-8C8C-2C92C54FEBC5}"/>
          </ac:picMkLst>
        </pc:pic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61398895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61398895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61398895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61398895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FB819162-6B93-4C6E-ACAE-4A0DC07A57A3}"/>
    <pc:docChg chg="undo custSel addSld delSld modSld sldOrd">
      <pc:chgData name="Richard Chalk" userId="287f8aa4f4de1d19" providerId="LiveId" clId="{FB819162-6B93-4C6E-ACAE-4A0DC07A57A3}" dt="2023-06-14T19:21:53.526" v="7059" actId="1036"/>
      <pc:docMkLst>
        <pc:docMk/>
      </pc:docMkLst>
      <pc:sldChg chg="addSp delSp modSp add del mod modNotes">
        <pc:chgData name="Richard Chalk" userId="287f8aa4f4de1d19" providerId="LiveId" clId="{FB819162-6B93-4C6E-ACAE-4A0DC07A57A3}" dt="2023-06-12T05:06:44.813" v="5337" actId="47"/>
        <pc:sldMkLst>
          <pc:docMk/>
          <pc:sldMk cId="0" sldId="262"/>
        </pc:sldMkLst>
        <pc:spChg chg="add mod">
          <ac:chgData name="Richard Chalk" userId="287f8aa4f4de1d19" providerId="LiveId" clId="{FB819162-6B93-4C6E-ACAE-4A0DC07A57A3}" dt="2023-06-12T05:06:37.012" v="5336" actId="1076"/>
          <ac:spMkLst>
            <pc:docMk/>
            <pc:sldMk cId="0" sldId="262"/>
            <ac:spMk id="3" creationId="{483ED9D3-C686-C9C7-6216-2CED5E3B5E4E}"/>
          </ac:spMkLst>
        </pc:spChg>
        <pc:picChg chg="add del mod">
          <ac:chgData name="Richard Chalk" userId="287f8aa4f4de1d19" providerId="LiveId" clId="{FB819162-6B93-4C6E-ACAE-4A0DC07A57A3}" dt="2023-06-09T13:08:48.507" v="3298" actId="478"/>
          <ac:picMkLst>
            <pc:docMk/>
            <pc:sldMk cId="0" sldId="262"/>
            <ac:picMk id="2" creationId="{7D9059E0-DC50-B55D-5025-664D8FA29339}"/>
          </ac:picMkLst>
        </pc:picChg>
      </pc:sldChg>
      <pc:sldChg chg="addSp delSp modSp add del mod ord">
        <pc:chgData name="Richard Chalk" userId="287f8aa4f4de1d19" providerId="LiveId" clId="{FB819162-6B93-4C6E-ACAE-4A0DC07A57A3}" dt="2023-06-09T13:50:10.130" v="4133" actId="47"/>
        <pc:sldMkLst>
          <pc:docMk/>
          <pc:sldMk cId="0" sldId="264"/>
        </pc:sldMkLst>
        <pc:spChg chg="add">
          <ac:chgData name="Richard Chalk" userId="287f8aa4f4de1d19" providerId="LiveId" clId="{FB819162-6B93-4C6E-ACAE-4A0DC07A57A3}" dt="2023-06-09T13:29:08.344" v="3568" actId="11529"/>
          <ac:spMkLst>
            <pc:docMk/>
            <pc:sldMk cId="0" sldId="264"/>
            <ac:spMk id="2" creationId="{A53DE553-E992-AC48-226B-2AEEE1A26C3D}"/>
          </ac:spMkLst>
        </pc:spChg>
        <pc:spChg chg="add mod">
          <ac:chgData name="Richard Chalk" userId="287f8aa4f4de1d19" providerId="LiveId" clId="{FB819162-6B93-4C6E-ACAE-4A0DC07A57A3}" dt="2023-06-09T13:41:14.223" v="3946" actId="113"/>
          <ac:spMkLst>
            <pc:docMk/>
            <pc:sldMk cId="0" sldId="264"/>
            <ac:spMk id="3" creationId="{B86BF855-746A-7758-09E1-9FF6C45FF082}"/>
          </ac:spMkLst>
        </pc:spChg>
        <pc:spChg chg="del">
          <ac:chgData name="Richard Chalk" userId="287f8aa4f4de1d19" providerId="LiveId" clId="{FB819162-6B93-4C6E-ACAE-4A0DC07A57A3}" dt="2023-06-09T13:41:05.435" v="3937" actId="478"/>
          <ac:spMkLst>
            <pc:docMk/>
            <pc:sldMk cId="0" sldId="264"/>
            <ac:spMk id="106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0" sldId="276"/>
        </pc:sldMkLst>
      </pc:sldChg>
      <pc:sldChg chg="addSp delSp modSp mod modNotesTx">
        <pc:chgData name="Richard Chalk" userId="287f8aa4f4de1d19" providerId="LiveId" clId="{FB819162-6B93-4C6E-ACAE-4A0DC07A57A3}" dt="2023-06-12T05:12:34.142" v="5486" actId="12"/>
        <pc:sldMkLst>
          <pc:docMk/>
          <pc:sldMk cId="0" sldId="299"/>
        </pc:sldMkLst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2" creationId="{9051565A-8E39-A297-2029-0B7623EF3BD3}"/>
          </ac:spMkLst>
        </pc:spChg>
        <pc:spChg chg="add mod">
          <ac:chgData name="Richard Chalk" userId="287f8aa4f4de1d19" providerId="LiveId" clId="{FB819162-6B93-4C6E-ACAE-4A0DC07A57A3}" dt="2023-06-09T05:34:05.557" v="394" actId="103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05:25:40.399" v="11" actId="478"/>
          <ac:spMkLst>
            <pc:docMk/>
            <pc:sldMk cId="0" sldId="299"/>
            <ac:spMk id="3" creationId="{4B0AF057-8A00-8938-D1E9-F613F00797F3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4" creationId="{0A14450F-2BE6-F748-2529-C87D76BD88E9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FB819162-6B93-4C6E-ACAE-4A0DC07A57A3}" dt="2023-06-09T05:26:25.947" v="35" actId="20577"/>
          <ac:spMkLst>
            <pc:docMk/>
            <pc:sldMk cId="0" sldId="299"/>
            <ac:spMk id="7" creationId="{EBD62573-4B50-EAD6-8C7E-C3AE6A9F45B4}"/>
          </ac:spMkLst>
        </pc:spChg>
        <pc:spChg chg="add mod">
          <ac:chgData name="Richard Chalk" userId="287f8aa4f4de1d19" providerId="LiveId" clId="{FB819162-6B93-4C6E-ACAE-4A0DC07A57A3}" dt="2023-06-09T11:45:41.052" v="1690" actId="113"/>
          <ac:spMkLst>
            <pc:docMk/>
            <pc:sldMk cId="0" sldId="29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9" creationId="{15D91909-439F-76D2-276E-39CC6ECD9DEB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0" creationId="{4FF9230B-E433-7E21-2A76-A9D15F0DA332}"/>
          </ac:spMkLst>
        </pc:spChg>
        <pc:spChg chg="add mod">
          <ac:chgData name="Richard Chalk" userId="287f8aa4f4de1d19" providerId="LiveId" clId="{FB819162-6B93-4C6E-ACAE-4A0DC07A57A3}" dt="2023-06-09T05:31:01.837" v="218" actId="1076"/>
          <ac:spMkLst>
            <pc:docMk/>
            <pc:sldMk cId="0" sldId="299"/>
            <ac:spMk id="11" creationId="{DDD5A5BE-A2AB-D9F2-0243-FFC6541D1485}"/>
          </ac:spMkLst>
        </pc:spChg>
        <pc:spChg chg="add mod">
          <ac:chgData name="Richard Chalk" userId="287f8aa4f4de1d19" providerId="LiveId" clId="{FB819162-6B93-4C6E-ACAE-4A0DC07A57A3}" dt="2023-06-09T05:34:00.901" v="391" actId="1038"/>
          <ac:spMkLst>
            <pc:docMk/>
            <pc:sldMk cId="0" sldId="299"/>
            <ac:spMk id="12" creationId="{39F59C29-9404-1DFB-24B8-7F6D861E253A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3" creationId="{C612D6F0-BDCD-D070-F775-9ED10F3EE6D1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09T05:37:02.845" v="550" actId="1076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FB819162-6B93-4C6E-ACAE-4A0DC07A57A3}" dt="2023-06-12T05:12:34.142" v="5486" actId="12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05:25:42.544" v="12" actId="478"/>
          <ac:picMkLst>
            <pc:docMk/>
            <pc:sldMk cId="0" sldId="299"/>
            <ac:picMk id="2" creationId="{5D83B337-965C-39D5-3871-631C218051FE}"/>
          </ac:picMkLst>
        </pc:picChg>
        <pc:picChg chg="add mod">
          <ac:chgData name="Richard Chalk" userId="287f8aa4f4de1d19" providerId="LiveId" clId="{FB819162-6B93-4C6E-ACAE-4A0DC07A57A3}" dt="2023-06-09T05:37:36.479" v="553" actId="1076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FB819162-6B93-4C6E-ACAE-4A0DC07A57A3}" dt="2023-06-09T05:25:37.627" v="10" actId="478"/>
          <ac:picMkLst>
            <pc:docMk/>
            <pc:sldMk cId="0" sldId="299"/>
            <ac:picMk id="1026" creationId="{9326AEF1-606C-E987-E9D0-1EC216A06259}"/>
          </ac:picMkLst>
        </pc:picChg>
      </pc:sldChg>
      <pc:sldChg chg="modSp mod">
        <pc:chgData name="Richard Chalk" userId="287f8aa4f4de1d19" providerId="LiveId" clId="{FB819162-6B93-4C6E-ACAE-4A0DC07A57A3}" dt="2023-06-09T05:24:33.584" v="8" actId="20577"/>
        <pc:sldMkLst>
          <pc:docMk/>
          <pc:sldMk cId="3213385662" sldId="309"/>
        </pc:sldMkLst>
        <pc:spChg chg="mod">
          <ac:chgData name="Richard Chalk" userId="287f8aa4f4de1d19" providerId="LiveId" clId="{FB819162-6B93-4C6E-ACAE-4A0DC07A57A3}" dt="2023-06-09T05:24:33.584" v="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621009447" sldId="369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1158867356" sldId="370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376480702" sldId="371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326497770" sldId="372"/>
        </pc:sldMkLst>
      </pc:sldChg>
      <pc:sldChg chg="new del">
        <pc:chgData name="Richard Chalk" userId="287f8aa4f4de1d19" providerId="LiveId" clId="{FB819162-6B93-4C6E-ACAE-4A0DC07A57A3}" dt="2023-06-09T12:48:37.060" v="2726" actId="47"/>
        <pc:sldMkLst>
          <pc:docMk/>
          <pc:sldMk cId="2764421284" sldId="373"/>
        </pc:sldMkLst>
      </pc:sldChg>
      <pc:sldChg chg="addSp delSp modSp add mod modNotesTx">
        <pc:chgData name="Richard Chalk" userId="287f8aa4f4de1d19" providerId="LiveId" clId="{FB819162-6B93-4C6E-ACAE-4A0DC07A57A3}" dt="2023-06-12T05:16:18.442" v="5560" actId="6549"/>
        <pc:sldMkLst>
          <pc:docMk/>
          <pc:sldMk cId="2719809809" sldId="374"/>
        </pc:sldMkLst>
        <pc:spChg chg="mod">
          <ac:chgData name="Richard Chalk" userId="287f8aa4f4de1d19" providerId="LiveId" clId="{FB819162-6B93-4C6E-ACAE-4A0DC07A57A3}" dt="2023-06-09T05:44:28.231" v="785" actId="1038"/>
          <ac:spMkLst>
            <pc:docMk/>
            <pc:sldMk cId="2719809809" sldId="374"/>
            <ac:spMk id="2" creationId="{9051565A-8E39-A297-2029-0B7623EF3BD3}"/>
          </ac:spMkLst>
        </pc:spChg>
        <pc:spChg chg="mod">
          <ac:chgData name="Richard Chalk" userId="287f8aa4f4de1d19" providerId="LiveId" clId="{FB819162-6B93-4C6E-ACAE-4A0DC07A57A3}" dt="2023-06-09T05:48:10.075" v="983" actId="1038"/>
          <ac:spMkLst>
            <pc:docMk/>
            <pc:sldMk cId="2719809809" sldId="374"/>
            <ac:spMk id="3" creationId="{426E05AE-B033-9CA0-3126-5672581842EA}"/>
          </ac:spMkLst>
        </pc:spChg>
        <pc:spChg chg="mod">
          <ac:chgData name="Richard Chalk" userId="287f8aa4f4de1d19" providerId="LiveId" clId="{FB819162-6B93-4C6E-ACAE-4A0DC07A57A3}" dt="2023-06-09T05:47:58.525" v="969" actId="1038"/>
          <ac:spMkLst>
            <pc:docMk/>
            <pc:sldMk cId="2719809809" sldId="374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9:23.551" v="1252" actId="20577"/>
          <ac:spMkLst>
            <pc:docMk/>
            <pc:sldMk cId="2719809809" sldId="374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05:45:29.091" v="874" actId="207"/>
          <ac:spMkLst>
            <pc:docMk/>
            <pc:sldMk cId="2719809809" sldId="374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05:47:54.145" v="949" actId="1038"/>
          <ac:spMkLst>
            <pc:docMk/>
            <pc:sldMk cId="2719809809" sldId="374"/>
            <ac:spMk id="9" creationId="{11D57251-A74C-3065-CC7C-4152AC9DA77A}"/>
          </ac:spMkLst>
        </pc:spChg>
        <pc:spChg chg="mod">
          <ac:chgData name="Richard Chalk" userId="287f8aa4f4de1d19" providerId="LiveId" clId="{FB819162-6B93-4C6E-ACAE-4A0DC07A57A3}" dt="2023-06-09T05:44:21.941" v="770" actId="1035"/>
          <ac:spMkLst>
            <pc:docMk/>
            <pc:sldMk cId="2719809809" sldId="374"/>
            <ac:spMk id="10" creationId="{4FF9230B-E433-7E21-2A76-A9D15F0DA332}"/>
          </ac:spMkLst>
        </pc:spChg>
        <pc:spChg chg="mod">
          <ac:chgData name="Richard Chalk" userId="287f8aa4f4de1d19" providerId="LiveId" clId="{FB819162-6B93-4C6E-ACAE-4A0DC07A57A3}" dt="2023-06-09T05:48:20.305" v="984" actId="14100"/>
          <ac:spMkLst>
            <pc:docMk/>
            <pc:sldMk cId="2719809809" sldId="374"/>
            <ac:spMk id="11" creationId="{DDD5A5BE-A2AB-D9F2-0243-FFC6541D1485}"/>
          </ac:spMkLst>
        </pc:spChg>
        <pc:spChg chg="mod">
          <ac:chgData name="Richard Chalk" userId="287f8aa4f4de1d19" providerId="LiveId" clId="{FB819162-6B93-4C6E-ACAE-4A0DC07A57A3}" dt="2023-06-09T05:48:06.601" v="971" actId="1038"/>
          <ac:spMkLst>
            <pc:docMk/>
            <pc:sldMk cId="2719809809" sldId="374"/>
            <ac:spMk id="12" creationId="{39F59C29-9404-1DFB-24B8-7F6D861E253A}"/>
          </ac:spMkLst>
        </pc:spChg>
        <pc:spChg chg="mod">
          <ac:chgData name="Richard Chalk" userId="287f8aa4f4de1d19" providerId="LiveId" clId="{FB819162-6B93-4C6E-ACAE-4A0DC07A57A3}" dt="2023-06-09T05:47:48.793" v="932" actId="1038"/>
          <ac:spMkLst>
            <pc:docMk/>
            <pc:sldMk cId="2719809809" sldId="374"/>
            <ac:spMk id="13" creationId="{C612D6F0-BDCD-D070-F775-9ED10F3EE6D1}"/>
          </ac:spMkLst>
        </pc:spChg>
        <pc:spChg chg="mod">
          <ac:chgData name="Richard Chalk" userId="287f8aa4f4de1d19" providerId="LiveId" clId="{FB819162-6B93-4C6E-ACAE-4A0DC07A57A3}" dt="2023-06-09T05:47:44.411" v="911" actId="1038"/>
          <ac:spMkLst>
            <pc:docMk/>
            <pc:sldMk cId="2719809809" sldId="374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6:18.442" v="5560" actId="6549"/>
          <ac:spMkLst>
            <pc:docMk/>
            <pc:sldMk cId="2719809809" sldId="374"/>
            <ac:spMk id="16" creationId="{09E81E36-8A7B-8DBA-6922-1C3D7D29F794}"/>
          </ac:spMkLst>
        </pc:spChg>
        <pc:spChg chg="del">
          <ac:chgData name="Richard Chalk" userId="287f8aa4f4de1d19" providerId="LiveId" clId="{FB819162-6B93-4C6E-ACAE-4A0DC07A57A3}" dt="2023-06-09T05:38:13.722" v="556" actId="478"/>
          <ac:spMkLst>
            <pc:docMk/>
            <pc:sldMk cId="2719809809" sldId="374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05:45:58.136" v="880" actId="1076"/>
          <ac:spMkLst>
            <pc:docMk/>
            <pc:sldMk cId="2719809809" sldId="374"/>
            <ac:spMk id="19" creationId="{E70CF0A5-6579-193A-C585-431E49FB0DC6}"/>
          </ac:spMkLst>
        </pc:spChg>
        <pc:spChg chg="mod">
          <ac:chgData name="Richard Chalk" userId="287f8aa4f4de1d19" providerId="LiveId" clId="{FB819162-6B93-4C6E-ACAE-4A0DC07A57A3}" dt="2023-06-09T05:39:40.079" v="595" actId="21"/>
          <ac:spMkLst>
            <pc:docMk/>
            <pc:sldMk cId="2719809809" sldId="374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05:45:12.736" v="871" actId="1076"/>
          <ac:picMkLst>
            <pc:docMk/>
            <pc:sldMk cId="2719809809" sldId="374"/>
            <ac:picMk id="15" creationId="{9EDEA715-5019-0CEC-4DB9-D0007D854309}"/>
          </ac:picMkLst>
        </pc:picChg>
        <pc:picChg chg="del">
          <ac:chgData name="Richard Chalk" userId="287f8aa4f4de1d19" providerId="LiveId" clId="{FB819162-6B93-4C6E-ACAE-4A0DC07A57A3}" dt="2023-06-09T05:38:13.722" v="556" actId="478"/>
          <ac:picMkLst>
            <pc:docMk/>
            <pc:sldMk cId="2719809809" sldId="374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12T05:16:14.798" v="5559" actId="14100"/>
          <ac:picMkLst>
            <pc:docMk/>
            <pc:sldMk cId="2719809809" sldId="374"/>
            <ac:picMk id="17" creationId="{4BF21F2A-A983-D8DE-2ED9-44D7051DCAF1}"/>
          </ac:picMkLst>
        </pc:picChg>
        <pc:picChg chg="add mod">
          <ac:chgData name="Richard Chalk" userId="287f8aa4f4de1d19" providerId="LiveId" clId="{FB819162-6B93-4C6E-ACAE-4A0DC07A57A3}" dt="2023-06-09T05:39:06.322" v="592" actId="1038"/>
          <ac:picMkLst>
            <pc:docMk/>
            <pc:sldMk cId="2719809809" sldId="374"/>
            <ac:picMk id="1026" creationId="{5C10FFE1-F8BC-32DC-4C6D-DEC47B1C9309}"/>
          </ac:picMkLst>
        </pc:picChg>
        <pc:cxnChg chg="add mod">
          <ac:chgData name="Richard Chalk" userId="287f8aa4f4de1d19" providerId="LiveId" clId="{FB819162-6B93-4C6E-ACAE-4A0DC07A57A3}" dt="2023-06-09T11:32:40.133" v="1473" actId="14100"/>
          <ac:cxnSpMkLst>
            <pc:docMk/>
            <pc:sldMk cId="2719809809" sldId="374"/>
            <ac:cxnSpMk id="20" creationId="{EACC5B98-AFA8-C9CE-B2E5-61EA5C7D609E}"/>
          </ac:cxnSpMkLst>
        </pc:cxnChg>
      </pc:sldChg>
      <pc:sldChg chg="addSp delSp modSp add mod ord modNotesTx">
        <pc:chgData name="Richard Chalk" userId="287f8aa4f4de1d19" providerId="LiveId" clId="{FB819162-6B93-4C6E-ACAE-4A0DC07A57A3}" dt="2023-06-09T13:12:33.713" v="3421"/>
        <pc:sldMkLst>
          <pc:docMk/>
          <pc:sldMk cId="1156168738" sldId="454"/>
        </pc:sldMkLst>
        <pc:spChg chg="mod">
          <ac:chgData name="Richard Chalk" userId="287f8aa4f4de1d19" providerId="LiveId" clId="{FB819162-6B93-4C6E-ACAE-4A0DC07A57A3}" dt="2023-06-09T11:49:25.835" v="1708" actId="207"/>
          <ac:spMkLst>
            <pc:docMk/>
            <pc:sldMk cId="1156168738" sldId="45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09T11:04:36.900" v="1225" actId="207"/>
          <ac:spMkLst>
            <pc:docMk/>
            <pc:sldMk cId="1156168738" sldId="454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09:19:27.801" v="1004" actId="20577"/>
          <ac:spMkLst>
            <pc:docMk/>
            <pc:sldMk cId="1156168738" sldId="454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09T09:24:29.034" v="1130" actId="1076"/>
          <ac:spMkLst>
            <pc:docMk/>
            <pc:sldMk cId="1156168738" sldId="454"/>
            <ac:spMk id="13" creationId="{1A656395-97A9-A933-0139-126C59733449}"/>
          </ac:spMkLst>
        </pc:spChg>
        <pc:spChg chg="add del">
          <ac:chgData name="Richard Chalk" userId="287f8aa4f4de1d19" providerId="LiveId" clId="{FB819162-6B93-4C6E-ACAE-4A0DC07A57A3}" dt="2023-06-09T11:06:13.595" v="1230" actId="22"/>
          <ac:spMkLst>
            <pc:docMk/>
            <pc:sldMk cId="1156168738" sldId="454"/>
            <ac:spMk id="15" creationId="{9574FB67-1E39-F949-CBD6-F51F98F8C824}"/>
          </ac:spMkLst>
        </pc:spChg>
        <pc:spChg chg="add mod">
          <ac:chgData name="Richard Chalk" userId="287f8aa4f4de1d19" providerId="LiveId" clId="{FB819162-6B93-4C6E-ACAE-4A0DC07A57A3}" dt="2023-06-09T13:12:33.713" v="3421"/>
          <ac:spMkLst>
            <pc:docMk/>
            <pc:sldMk cId="1156168738" sldId="454"/>
            <ac:spMk id="17" creationId="{105F0DC6-B6CD-3210-583C-66FE6D5250F6}"/>
          </ac:spMkLst>
        </pc:spChg>
        <pc:picChg chg="del">
          <ac:chgData name="Richard Chalk" userId="287f8aa4f4de1d19" providerId="LiveId" clId="{FB819162-6B93-4C6E-ACAE-4A0DC07A57A3}" dt="2023-06-09T09:19:56.450" v="1024" actId="478"/>
          <ac:picMkLst>
            <pc:docMk/>
            <pc:sldMk cId="1156168738" sldId="454"/>
            <ac:picMk id="2" creationId="{82F4EE00-6984-9FC9-01C0-6FEF32199A1A}"/>
          </ac:picMkLst>
        </pc:picChg>
        <pc:picChg chg="add mod">
          <ac:chgData name="Richard Chalk" userId="287f8aa4f4de1d19" providerId="LiveId" clId="{FB819162-6B93-4C6E-ACAE-4A0DC07A57A3}" dt="2023-06-09T09:21:02.712" v="1113" actId="1036"/>
          <ac:picMkLst>
            <pc:docMk/>
            <pc:sldMk cId="1156168738" sldId="454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09:20:42.461" v="1078" actId="478"/>
          <ac:picMkLst>
            <pc:docMk/>
            <pc:sldMk cId="1156168738" sldId="454"/>
            <ac:picMk id="8" creationId="{3F394A13-59C8-72E0-E2CA-8DB80C992856}"/>
          </ac:picMkLst>
        </pc:picChg>
        <pc:picChg chg="ord">
          <ac:chgData name="Richard Chalk" userId="287f8aa4f4de1d19" providerId="LiveId" clId="{FB819162-6B93-4C6E-ACAE-4A0DC07A57A3}" dt="2023-06-09T09:30:40.410" v="1222" actId="167"/>
          <ac:picMkLst>
            <pc:docMk/>
            <pc:sldMk cId="1156168738" sldId="454"/>
            <ac:picMk id="9" creationId="{8E1E81C2-07EB-5C97-A557-E0D6F5C165D0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10" creationId="{CF0425AD-5CCE-14C8-F550-AB5EE2449FB8}"/>
          </ac:picMkLst>
        </pc:picChg>
        <pc:picChg chg="add mod">
          <ac:chgData name="Richard Chalk" userId="287f8aa4f4de1d19" providerId="LiveId" clId="{FB819162-6B93-4C6E-ACAE-4A0DC07A57A3}" dt="2023-06-09T09:24:09.273" v="1125" actId="1076"/>
          <ac:picMkLst>
            <pc:docMk/>
            <pc:sldMk cId="1156168738" sldId="454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08:26.233" v="3281"/>
          <ac:picMkLst>
            <pc:docMk/>
            <pc:sldMk cId="1156168738" sldId="454"/>
            <ac:picMk id="16" creationId="{EAFDC32F-A668-B6FE-BD0C-950B99E8A8BF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09T11:46:04.223" v="1691" actId="207"/>
        <pc:sldMkLst>
          <pc:docMk/>
          <pc:sldMk cId="470308878" sldId="455"/>
        </pc:sldMkLst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8:24.159" v="1240" actId="20577"/>
          <ac:spMkLst>
            <pc:docMk/>
            <pc:sldMk cId="470308878" sldId="455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29:29.078" v="1430" actId="207"/>
          <ac:spMkLst>
            <pc:docMk/>
            <pc:sldMk cId="470308878" sldId="455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4" creationId="{BD519E45-258C-3869-F44D-4911B66D761B}"/>
          </ac:spMkLst>
        </pc:spChg>
        <pc:spChg chg="del">
          <ac:chgData name="Richard Chalk" userId="287f8aa4f4de1d19" providerId="LiveId" clId="{FB819162-6B93-4C6E-ACAE-4A0DC07A57A3}" dt="2023-06-09T11:08:34.979" v="1241" actId="478"/>
          <ac:spMkLst>
            <pc:docMk/>
            <pc:sldMk cId="470308878" sldId="455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11:29:53.893" v="1438" actId="207"/>
          <ac:spMkLst>
            <pc:docMk/>
            <pc:sldMk cId="470308878" sldId="455"/>
            <ac:spMk id="18" creationId="{6C15617E-EE58-F401-D41B-46A3B9A7D9CE}"/>
          </ac:spMkLst>
        </pc:spChg>
        <pc:spChg chg="mod">
          <ac:chgData name="Richard Chalk" userId="287f8aa4f4de1d19" providerId="LiveId" clId="{FB819162-6B93-4C6E-ACAE-4A0DC07A57A3}" dt="2023-06-09T11:46:04.223" v="1691" actId="207"/>
          <ac:spMkLst>
            <pc:docMk/>
            <pc:sldMk cId="470308878" sldId="455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08:34.979" v="1241" actId="478"/>
          <ac:picMkLst>
            <pc:docMk/>
            <pc:sldMk cId="470308878" sldId="455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09T11:19:07.388" v="1288" actId="1036"/>
          <ac:picMkLst>
            <pc:docMk/>
            <pc:sldMk cId="470308878" sldId="455"/>
            <ac:picMk id="2050" creationId="{20B50C04-0D10-8015-4A41-79E3CE564C71}"/>
          </ac:picMkLst>
        </pc:picChg>
        <pc:picChg chg="add mod">
          <ac:chgData name="Richard Chalk" userId="287f8aa4f4de1d19" providerId="LiveId" clId="{FB819162-6B93-4C6E-ACAE-4A0DC07A57A3}" dt="2023-06-09T11:18:49.337" v="1277" actId="1076"/>
          <ac:picMkLst>
            <pc:docMk/>
            <pc:sldMk cId="470308878" sldId="455"/>
            <ac:picMk id="2052" creationId="{60C3D10B-3E8F-74C1-F88C-C76C18F85DD8}"/>
          </ac:picMkLst>
        </pc:picChg>
        <pc:picChg chg="add mod">
          <ac:chgData name="Richard Chalk" userId="287f8aa4f4de1d19" providerId="LiveId" clId="{FB819162-6B93-4C6E-ACAE-4A0DC07A57A3}" dt="2023-06-09T11:20:23.828" v="1315" actId="1076"/>
          <ac:picMkLst>
            <pc:docMk/>
            <pc:sldMk cId="470308878" sldId="455"/>
            <ac:picMk id="2054" creationId="{F678B841-F221-5A45-2DBE-CA7E8A952AF5}"/>
          </ac:picMkLst>
        </pc:picChg>
        <pc:cxnChg chg="add mod">
          <ac:chgData name="Richard Chalk" userId="287f8aa4f4de1d19" providerId="LiveId" clId="{FB819162-6B93-4C6E-ACAE-4A0DC07A57A3}" dt="2023-06-09T11:19:44.683" v="1311" actId="1038"/>
          <ac:cxnSpMkLst>
            <pc:docMk/>
            <pc:sldMk cId="470308878" sldId="455"/>
            <ac:cxnSpMk id="15" creationId="{B8808E74-AE95-0B07-C97B-7C8A3E889405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14:50:40.589" v="6369" actId="207"/>
        <pc:sldMkLst>
          <pc:docMk/>
          <pc:sldMk cId="717774040" sldId="456"/>
        </pc:sldMkLst>
        <pc:spChg chg="add mod">
          <ac:chgData name="Richard Chalk" userId="287f8aa4f4de1d19" providerId="LiveId" clId="{FB819162-6B93-4C6E-ACAE-4A0DC07A57A3}" dt="2023-06-09T11:28:32.269" v="1427" actId="1036"/>
          <ac:spMkLst>
            <pc:docMk/>
            <pc:sldMk cId="717774040" sldId="456"/>
            <ac:spMk id="3" creationId="{707206AD-83B5-0394-A4D2-ADCA692A63C7}"/>
          </ac:spMkLst>
        </pc:spChg>
        <pc:spChg chg="add mod">
          <ac:chgData name="Richard Chalk" userId="287f8aa4f4de1d19" providerId="LiveId" clId="{FB819162-6B93-4C6E-ACAE-4A0DC07A57A3}" dt="2023-06-09T11:32:16.939" v="1471" actId="1076"/>
          <ac:spMkLst>
            <pc:docMk/>
            <pc:sldMk cId="717774040" sldId="456"/>
            <ac:spMk id="4" creationId="{03656D03-5FE9-CE6B-6057-D93E5B217DC6}"/>
          </ac:spMkLst>
        </pc:spChg>
        <pc:spChg chg="mod">
          <ac:chgData name="Richard Chalk" userId="287f8aa4f4de1d19" providerId="LiveId" clId="{FB819162-6B93-4C6E-ACAE-4A0DC07A57A3}" dt="2023-06-09T11:54:52.043" v="1846" actId="5793"/>
          <ac:spMkLst>
            <pc:docMk/>
            <pc:sldMk cId="717774040" sldId="456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12T14:50:40.589" v="6369" actId="207"/>
          <ac:spMkLst>
            <pc:docMk/>
            <pc:sldMk cId="717774040" sldId="456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11:26:45.311" v="1381" actId="20577"/>
          <ac:spMkLst>
            <pc:docMk/>
            <pc:sldMk cId="717774040" sldId="456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26:38.866" v="1378" actId="1037"/>
          <ac:picMkLst>
            <pc:docMk/>
            <pc:sldMk cId="717774040" sldId="456"/>
            <ac:picMk id="2" creationId="{0311AA06-6691-B8CC-0C6E-5F2A034D61E8}"/>
          </ac:picMkLst>
        </pc:picChg>
        <pc:picChg chg="add mod">
          <ac:chgData name="Richard Chalk" userId="287f8aa4f4de1d19" providerId="LiveId" clId="{FB819162-6B93-4C6E-ACAE-4A0DC07A57A3}" dt="2023-06-09T11:32:16.939" v="1471" actId="1076"/>
          <ac:picMkLst>
            <pc:docMk/>
            <pc:sldMk cId="717774040" sldId="456"/>
            <ac:picMk id="9" creationId="{9B81E957-47BD-492A-583D-75CA8F1EE973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0" creationId="{20B50C04-0D10-8015-4A41-79E3CE564C71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2" creationId="{60C3D10B-3E8F-74C1-F88C-C76C18F85DD8}"/>
          </ac:picMkLst>
        </pc:picChg>
        <pc:picChg chg="del">
          <ac:chgData name="Richard Chalk" userId="287f8aa4f4de1d19" providerId="LiveId" clId="{FB819162-6B93-4C6E-ACAE-4A0DC07A57A3}" dt="2023-06-09T11:26:10.562" v="1370" actId="478"/>
          <ac:picMkLst>
            <pc:docMk/>
            <pc:sldMk cId="717774040" sldId="456"/>
            <ac:picMk id="2054" creationId="{F678B841-F221-5A45-2DBE-CA7E8A952AF5}"/>
          </ac:picMkLst>
        </pc:picChg>
        <pc:picChg chg="add del mod">
          <ac:chgData name="Richard Chalk" userId="287f8aa4f4de1d19" providerId="LiveId" clId="{FB819162-6B93-4C6E-ACAE-4A0DC07A57A3}" dt="2023-06-09T11:30:37.719" v="1443" actId="478"/>
          <ac:picMkLst>
            <pc:docMk/>
            <pc:sldMk cId="717774040" sldId="456"/>
            <ac:picMk id="3074" creationId="{EACC7370-9B73-95C5-77DC-3166B0CF5CF8}"/>
          </ac:picMkLst>
        </pc:picChg>
        <pc:picChg chg="add mod">
          <ac:chgData name="Richard Chalk" userId="287f8aa4f4de1d19" providerId="LiveId" clId="{FB819162-6B93-4C6E-ACAE-4A0DC07A57A3}" dt="2023-06-09T11:31:05.652" v="1454" actId="1076"/>
          <ac:picMkLst>
            <pc:docMk/>
            <pc:sldMk cId="717774040" sldId="456"/>
            <ac:picMk id="3076" creationId="{052A155A-E344-B44F-407C-EB9DCABCCC71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17:52.748" v="5583" actId="1036"/>
        <pc:sldMkLst>
          <pc:docMk/>
          <pc:sldMk cId="2321716781" sldId="457"/>
        </pc:sldMkLst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34:16.249" v="1486" actId="6549"/>
          <ac:spMkLst>
            <pc:docMk/>
            <pc:sldMk cId="2321716781" sldId="457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41:02.172" v="1585" actId="6549"/>
          <ac:spMkLst>
            <pc:docMk/>
            <pc:sldMk cId="2321716781" sldId="457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34:45.075" v="1489" actId="478"/>
          <ac:spMkLst>
            <pc:docMk/>
            <pc:sldMk cId="2321716781" sldId="457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7:52.748" v="5583" actId="1036"/>
          <ac:spMkLst>
            <pc:docMk/>
            <pc:sldMk cId="2321716781" sldId="457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9" creationId="{E70CF0A5-6579-193A-C585-431E49FB0DC6}"/>
          </ac:spMkLst>
        </pc:spChg>
        <pc:spChg chg="add mod">
          <ac:chgData name="Richard Chalk" userId="287f8aa4f4de1d19" providerId="LiveId" clId="{FB819162-6B93-4C6E-ACAE-4A0DC07A57A3}" dt="2023-06-09T11:42:02.852" v="1634" actId="1038"/>
          <ac:spMkLst>
            <pc:docMk/>
            <pc:sldMk cId="2321716781" sldId="457"/>
            <ac:spMk id="21" creationId="{CC3214E2-938B-4164-7293-F45BAEF66310}"/>
          </ac:spMkLst>
        </pc:spChg>
        <pc:spChg chg="add mod">
          <ac:chgData name="Richard Chalk" userId="287f8aa4f4de1d19" providerId="LiveId" clId="{FB819162-6B93-4C6E-ACAE-4A0DC07A57A3}" dt="2023-06-09T11:43:01.751" v="1659" actId="1076"/>
          <ac:spMkLst>
            <pc:docMk/>
            <pc:sldMk cId="2321716781" sldId="457"/>
            <ac:spMk id="23" creationId="{38DA4206-BAF6-6097-0E49-6EDA4413CE95}"/>
          </ac:spMkLst>
        </pc:spChg>
        <pc:spChg chg="add mod">
          <ac:chgData name="Richard Chalk" userId="287f8aa4f4de1d19" providerId="LiveId" clId="{FB819162-6B93-4C6E-ACAE-4A0DC07A57A3}" dt="2023-06-09T11:44:27.129" v="1675" actId="207"/>
          <ac:spMkLst>
            <pc:docMk/>
            <pc:sldMk cId="2321716781" sldId="457"/>
            <ac:spMk id="24" creationId="{4CFA3819-03D3-56DB-56EF-D10CC05F8244}"/>
          </ac:spMkLst>
        </pc:spChg>
        <pc:spChg chg="add mod">
          <ac:chgData name="Richard Chalk" userId="287f8aa4f4de1d19" providerId="LiveId" clId="{FB819162-6B93-4C6E-ACAE-4A0DC07A57A3}" dt="2023-06-09T11:43:32.016" v="1667" actId="14100"/>
          <ac:spMkLst>
            <pc:docMk/>
            <pc:sldMk cId="2321716781" sldId="457"/>
            <ac:spMk id="25" creationId="{8BB30D77-D18F-BEDE-31B3-E2BE2FDA0ECF}"/>
          </ac:spMkLst>
        </pc:spChg>
        <pc:spChg chg="add mod">
          <ac:chgData name="Richard Chalk" userId="287f8aa4f4de1d19" providerId="LiveId" clId="{FB819162-6B93-4C6E-ACAE-4A0DC07A57A3}" dt="2023-06-09T11:44:32.107" v="1676" actId="208"/>
          <ac:spMkLst>
            <pc:docMk/>
            <pc:sldMk cId="2321716781" sldId="457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7:41.555" v="5570" actId="122"/>
          <ac:spMkLst>
            <pc:docMk/>
            <pc:sldMk cId="2321716781" sldId="457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43:33.379" v="1668" actId="478"/>
          <ac:picMkLst>
            <pc:docMk/>
            <pc:sldMk cId="2321716781" sldId="457"/>
            <ac:picMk id="5" creationId="{6325E9FD-CB31-18CC-9788-1DF96F31E1FE}"/>
          </ac:picMkLst>
        </pc:picChg>
        <pc:picChg chg="del">
          <ac:chgData name="Richard Chalk" userId="287f8aa4f4de1d19" providerId="LiveId" clId="{FB819162-6B93-4C6E-ACAE-4A0DC07A57A3}" dt="2023-06-09T11:34:46.028" v="1490" actId="478"/>
          <ac:picMkLst>
            <pc:docMk/>
            <pc:sldMk cId="2321716781" sldId="457"/>
            <ac:picMk id="15" creationId="{9EDEA715-5019-0CEC-4DB9-D0007D854309}"/>
          </ac:picMkLst>
        </pc:picChg>
        <pc:picChg chg="add mod">
          <ac:chgData name="Richard Chalk" userId="287f8aa4f4de1d19" providerId="LiveId" clId="{FB819162-6B93-4C6E-ACAE-4A0DC07A57A3}" dt="2023-06-12T05:17:52.748" v="5583" actId="1036"/>
          <ac:picMkLst>
            <pc:docMk/>
            <pc:sldMk cId="2321716781" sldId="457"/>
            <ac:picMk id="17" creationId="{81ABC386-6D8A-683A-ED45-C104A9D3C6B2}"/>
          </ac:picMkLst>
        </pc:picChg>
        <pc:picChg chg="del mod">
          <ac:chgData name="Richard Chalk" userId="287f8aa4f4de1d19" providerId="LiveId" clId="{FB819162-6B93-4C6E-ACAE-4A0DC07A57A3}" dt="2023-06-09T11:44:37.382" v="1677" actId="478"/>
          <ac:picMkLst>
            <pc:docMk/>
            <pc:sldMk cId="2321716781" sldId="457"/>
            <ac:picMk id="1026" creationId="{5C10FFE1-F8BC-32DC-4C6D-DEC47B1C9309}"/>
          </ac:picMkLst>
        </pc:picChg>
        <pc:cxnChg chg="mod">
          <ac:chgData name="Richard Chalk" userId="287f8aa4f4de1d19" providerId="LiveId" clId="{FB819162-6B93-4C6E-ACAE-4A0DC07A57A3}" dt="2023-06-09T11:42:10.987" v="1635" actId="14100"/>
          <ac:cxnSpMkLst>
            <pc:docMk/>
            <pc:sldMk cId="2321716781" sldId="457"/>
            <ac:cxnSpMk id="20" creationId="{EACC5B98-AFA8-C9CE-B2E5-61EA5C7D609E}"/>
          </ac:cxnSpMkLst>
        </pc:cxnChg>
      </pc:sldChg>
      <pc:sldChg chg="addSp delSp modSp add mod">
        <pc:chgData name="Richard Chalk" userId="287f8aa4f4de1d19" providerId="LiveId" clId="{FB819162-6B93-4C6E-ACAE-4A0DC07A57A3}" dt="2023-06-09T13:08:28.602" v="3282"/>
        <pc:sldMkLst>
          <pc:docMk/>
          <pc:sldMk cId="217808149" sldId="458"/>
        </pc:sldMkLst>
        <pc:spChg chg="add mod">
          <ac:chgData name="Richard Chalk" userId="287f8aa4f4de1d19" providerId="LiveId" clId="{FB819162-6B93-4C6E-ACAE-4A0DC07A57A3}" dt="2023-06-09T11:53:16.651" v="1802" actId="6549"/>
          <ac:spMkLst>
            <pc:docMk/>
            <pc:sldMk cId="217808149" sldId="458"/>
            <ac:spMk id="3" creationId="{26D10756-CECF-C820-3209-E59D23A4A2EA}"/>
          </ac:spMkLst>
        </pc:spChg>
        <pc:spChg chg="add mod">
          <ac:chgData name="Richard Chalk" userId="287f8aa4f4de1d19" providerId="LiveId" clId="{FB819162-6B93-4C6E-ACAE-4A0DC07A57A3}" dt="2023-06-09T11:54:25.498" v="1837" actId="1035"/>
          <ac:spMkLst>
            <pc:docMk/>
            <pc:sldMk cId="217808149" sldId="458"/>
            <ac:spMk id="5" creationId="{8D31E2C6-A506-C640-04C6-3DC93EAEF338}"/>
          </ac:spMkLst>
        </pc:spChg>
        <pc:spChg chg="mod">
          <ac:chgData name="Richard Chalk" userId="287f8aa4f4de1d19" providerId="LiveId" clId="{FB819162-6B93-4C6E-ACAE-4A0DC07A57A3}" dt="2023-06-09T11:50:56.865" v="1713" actId="20577"/>
          <ac:spMkLst>
            <pc:docMk/>
            <pc:sldMk cId="217808149" sldId="458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1:51:45.518" v="1754" actId="478"/>
          <ac:spMkLst>
            <pc:docMk/>
            <pc:sldMk cId="217808149" sldId="458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2:47:45.889" v="2724" actId="208"/>
          <ac:spMkLst>
            <pc:docMk/>
            <pc:sldMk cId="217808149" sldId="458"/>
            <ac:spMk id="9" creationId="{782FB4A7-A1C7-811A-4CF0-6A2BD2331BD7}"/>
          </ac:spMkLst>
        </pc:spChg>
        <pc:spChg chg="add mod">
          <ac:chgData name="Richard Chalk" userId="287f8aa4f4de1d19" providerId="LiveId" clId="{FB819162-6B93-4C6E-ACAE-4A0DC07A57A3}" dt="2023-06-09T12:47:52.902" v="2725" actId="208"/>
          <ac:spMkLst>
            <pc:docMk/>
            <pc:sldMk cId="217808149" sldId="458"/>
            <ac:spMk id="10" creationId="{FAE5B476-18B5-9937-7095-494335BD4752}"/>
          </ac:spMkLst>
        </pc:spChg>
        <pc:spChg chg="add mod">
          <ac:chgData name="Richard Chalk" userId="287f8aa4f4de1d19" providerId="LiveId" clId="{FB819162-6B93-4C6E-ACAE-4A0DC07A57A3}" dt="2023-06-09T12:36:37.987" v="1861" actId="1036"/>
          <ac:spMkLst>
            <pc:docMk/>
            <pc:sldMk cId="217808149" sldId="458"/>
            <ac:spMk id="11" creationId="{32823804-F1E8-980D-D7BC-D26E6EA57D82}"/>
          </ac:spMkLst>
        </pc:spChg>
        <pc:spChg chg="add mod">
          <ac:chgData name="Richard Chalk" userId="287f8aa4f4de1d19" providerId="LiveId" clId="{FB819162-6B93-4C6E-ACAE-4A0DC07A57A3}" dt="2023-06-09T12:36:49.157" v="1898" actId="20577"/>
          <ac:spMkLst>
            <pc:docMk/>
            <pc:sldMk cId="217808149" sldId="458"/>
            <ac:spMk id="12" creationId="{277E6E03-C7B5-4F44-8B91-35CBED82D856}"/>
          </ac:spMkLst>
        </pc:spChg>
        <pc:spChg chg="add mod">
          <ac:chgData name="Richard Chalk" userId="287f8aa4f4de1d19" providerId="LiveId" clId="{FB819162-6B93-4C6E-ACAE-4A0DC07A57A3}" dt="2023-06-09T12:37:00.016" v="1949" actId="20577"/>
          <ac:spMkLst>
            <pc:docMk/>
            <pc:sldMk cId="217808149" sldId="458"/>
            <ac:spMk id="13" creationId="{244137D1-849E-314A-BF5B-D695FF7C90BB}"/>
          </ac:spMkLst>
        </pc:spChg>
        <pc:spChg chg="del mod">
          <ac:chgData name="Richard Chalk" userId="287f8aa4f4de1d19" providerId="LiveId" clId="{FB819162-6B93-4C6E-ACAE-4A0DC07A57A3}" dt="2023-06-09T11:54:29.568" v="1838" actId="478"/>
          <ac:spMkLst>
            <pc:docMk/>
            <pc:sldMk cId="217808149" sldId="458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1" creationId="{CC3214E2-938B-4164-7293-F45BAEF66310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4" creationId="{4CFA3819-03D3-56DB-56EF-D10CC05F8244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09T12:35:30.126" v="1850" actId="14100"/>
          <ac:spMkLst>
            <pc:docMk/>
            <pc:sldMk cId="217808149" sldId="458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53:39.811" v="1807" actId="1038"/>
          <ac:picMkLst>
            <pc:docMk/>
            <pc:sldMk cId="217808149" sldId="458"/>
            <ac:picMk id="4" creationId="{693E5EF6-1F46-05AA-132A-7DA7E10DA79E}"/>
          </ac:picMkLst>
        </pc:picChg>
        <pc:picChg chg="add mod">
          <ac:chgData name="Richard Chalk" userId="287f8aa4f4de1d19" providerId="LiveId" clId="{FB819162-6B93-4C6E-ACAE-4A0DC07A57A3}" dt="2023-06-09T13:08:28.602" v="3282"/>
          <ac:picMkLst>
            <pc:docMk/>
            <pc:sldMk cId="217808149" sldId="458"/>
            <ac:picMk id="14" creationId="{974A4CEB-B163-A88C-E3F2-B23057D40D81}"/>
          </ac:picMkLst>
        </pc:picChg>
        <pc:picChg chg="del mod">
          <ac:chgData name="Richard Chalk" userId="287f8aa4f4de1d19" providerId="LiveId" clId="{FB819162-6B93-4C6E-ACAE-4A0DC07A57A3}" dt="2023-06-09T11:54:29.568" v="1838" actId="478"/>
          <ac:picMkLst>
            <pc:docMk/>
            <pc:sldMk cId="217808149" sldId="458"/>
            <ac:picMk id="17" creationId="{81ABC386-6D8A-683A-ED45-C104A9D3C6B2}"/>
          </ac:picMkLst>
        </pc:picChg>
        <pc:cxnChg chg="del">
          <ac:chgData name="Richard Chalk" userId="287f8aa4f4de1d19" providerId="LiveId" clId="{FB819162-6B93-4C6E-ACAE-4A0DC07A57A3}" dt="2023-06-09T11:51:50.258" v="1756" actId="478"/>
          <ac:cxnSpMkLst>
            <pc:docMk/>
            <pc:sldMk cId="217808149" sldId="458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18:35.756" v="5587" actId="14100"/>
        <pc:sldMkLst>
          <pc:docMk/>
          <pc:sldMk cId="3754945797" sldId="459"/>
        </pc:sldMkLst>
        <pc:spChg chg="add mod">
          <ac:chgData name="Richard Chalk" userId="287f8aa4f4de1d19" providerId="LiveId" clId="{FB819162-6B93-4C6E-ACAE-4A0DC07A57A3}" dt="2023-06-09T12:45:24.915" v="2676" actId="1037"/>
          <ac:spMkLst>
            <pc:docMk/>
            <pc:sldMk cId="3754945797" sldId="459"/>
            <ac:spMk id="2" creationId="{805A00DB-F781-A0B9-6C51-A1AC0E7F0A5F}"/>
          </ac:spMkLst>
        </pc:spChg>
        <pc:spChg chg="add mod">
          <ac:chgData name="Richard Chalk" userId="287f8aa4f4de1d19" providerId="LiveId" clId="{FB819162-6B93-4C6E-ACAE-4A0DC07A57A3}" dt="2023-06-09T12:45:11.726" v="2583" actId="14100"/>
          <ac:spMkLst>
            <pc:docMk/>
            <pc:sldMk cId="3754945797" sldId="459"/>
            <ac:spMk id="3" creationId="{8F1AFE80-D80A-8D36-B8AB-89D6CB770C9E}"/>
          </ac:spMkLst>
        </pc:spChg>
        <pc:spChg chg="add mod">
          <ac:chgData name="Richard Chalk" userId="287f8aa4f4de1d19" providerId="LiveId" clId="{FB819162-6B93-4C6E-ACAE-4A0DC07A57A3}" dt="2023-06-09T12:45:33.609" v="2680" actId="20577"/>
          <ac:spMkLst>
            <pc:docMk/>
            <pc:sldMk cId="3754945797" sldId="459"/>
            <ac:spMk id="4" creationId="{D09A3AA6-B1E6-FA28-0321-4F34541E1BDC}"/>
          </ac:spMkLst>
        </pc:spChg>
        <pc:spChg chg="mod">
          <ac:chgData name="Richard Chalk" userId="287f8aa4f4de1d19" providerId="LiveId" clId="{FB819162-6B93-4C6E-ACAE-4A0DC07A57A3}" dt="2023-06-09T12:37:21.846" v="1954" actId="20577"/>
          <ac:spMkLst>
            <pc:docMk/>
            <pc:sldMk cId="3754945797" sldId="459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2:40:37.513" v="2119" actId="478"/>
          <ac:spMkLst>
            <pc:docMk/>
            <pc:sldMk cId="3754945797" sldId="45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0" creationId="{D3CF2CC7-954E-752C-B5C1-1B3F15A42249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1" creationId="{FDD8FA7E-1570-2FD7-A798-5C9AE3E71278}"/>
          </ac:spMkLst>
        </pc:spChg>
        <pc:spChg chg="add mod">
          <ac:chgData name="Richard Chalk" userId="287f8aa4f4de1d19" providerId="LiveId" clId="{FB819162-6B93-4C6E-ACAE-4A0DC07A57A3}" dt="2023-06-09T13:03:54.421" v="3268" actId="113"/>
          <ac:spMkLst>
            <pc:docMk/>
            <pc:sldMk cId="3754945797" sldId="459"/>
            <ac:spMk id="12" creationId="{E182948E-03D8-1839-7F4F-7FE1122D8058}"/>
          </ac:spMkLst>
        </pc:spChg>
        <pc:spChg chg="del">
          <ac:chgData name="Richard Chalk" userId="287f8aa4f4de1d19" providerId="LiveId" clId="{FB819162-6B93-4C6E-ACAE-4A0DC07A57A3}" dt="2023-06-09T12:38:21.194" v="2068" actId="478"/>
          <ac:spMkLst>
            <pc:docMk/>
            <pc:sldMk cId="3754945797" sldId="459"/>
            <ac:spMk id="16" creationId="{A554ADB5-49BF-60B1-3633-E76C3D1BD1A1}"/>
          </ac:spMkLst>
        </pc:spChg>
        <pc:spChg chg="mod">
          <ac:chgData name="Richard Chalk" userId="287f8aa4f4de1d19" providerId="LiveId" clId="{FB819162-6B93-4C6E-ACAE-4A0DC07A57A3}" dt="2023-06-09T12:47:15.579" v="2723" actId="20577"/>
          <ac:spMkLst>
            <pc:docMk/>
            <pc:sldMk cId="3754945797" sldId="459"/>
            <ac:spMk id="21" creationId="{CC3214E2-938B-4164-7293-F45BAEF66310}"/>
          </ac:spMkLst>
        </pc:spChg>
        <pc:spChg chg="mod">
          <ac:chgData name="Richard Chalk" userId="287f8aa4f4de1d19" providerId="LiveId" clId="{FB819162-6B93-4C6E-ACAE-4A0DC07A57A3}" dt="2023-06-09T12:44:45.468" v="2512" actId="1076"/>
          <ac:spMkLst>
            <pc:docMk/>
            <pc:sldMk cId="3754945797" sldId="459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2:43:41.823" v="2424" actId="478"/>
          <ac:spMkLst>
            <pc:docMk/>
            <pc:sldMk cId="3754945797" sldId="459"/>
            <ac:spMk id="24" creationId="{4CFA3819-03D3-56DB-56EF-D10CC05F8244}"/>
          </ac:spMkLst>
        </pc:spChg>
        <pc:spChg chg="mod">
          <ac:chgData name="Richard Chalk" userId="287f8aa4f4de1d19" providerId="LiveId" clId="{FB819162-6B93-4C6E-ACAE-4A0DC07A57A3}" dt="2023-06-09T12:44:35.473" v="2506" actId="14100"/>
          <ac:spMkLst>
            <pc:docMk/>
            <pc:sldMk cId="3754945797" sldId="459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2:43:40.041" v="2423" actId="478"/>
          <ac:spMkLst>
            <pc:docMk/>
            <pc:sldMk cId="3754945797" sldId="459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8:35.756" v="5587" actId="14100"/>
          <ac:spMkLst>
            <pc:docMk/>
            <pc:sldMk cId="3754945797" sldId="459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3:02:28.795" v="3243" actId="1076"/>
          <ac:picMkLst>
            <pc:docMk/>
            <pc:sldMk cId="3754945797" sldId="459"/>
            <ac:picMk id="5" creationId="{A8CF9D6C-DF33-0B8A-E69B-5649D7837A1D}"/>
          </ac:picMkLst>
        </pc:picChg>
        <pc:picChg chg="add mod">
          <ac:chgData name="Richard Chalk" userId="287f8aa4f4de1d19" providerId="LiveId" clId="{FB819162-6B93-4C6E-ACAE-4A0DC07A57A3}" dt="2023-06-09T13:08:40.730" v="3295" actId="1035"/>
          <ac:picMkLst>
            <pc:docMk/>
            <pc:sldMk cId="3754945797" sldId="459"/>
            <ac:picMk id="9" creationId="{71AA8672-9881-C185-231F-9B035A224D25}"/>
          </ac:picMkLst>
        </pc:picChg>
        <pc:picChg chg="add mod">
          <ac:chgData name="Richard Chalk" userId="287f8aa4f4de1d19" providerId="LiveId" clId="{FB819162-6B93-4C6E-ACAE-4A0DC07A57A3}" dt="2023-06-09T13:02:32.924" v="3244" actId="1076"/>
          <ac:picMkLst>
            <pc:docMk/>
            <pc:sldMk cId="3754945797" sldId="459"/>
            <ac:picMk id="13" creationId="{2C4B4B67-6FF5-A3D4-182B-4E1921A99CE0}"/>
          </ac:picMkLst>
        </pc:picChg>
        <pc:picChg chg="add mod ord">
          <ac:chgData name="Richard Chalk" userId="287f8aa4f4de1d19" providerId="LiveId" clId="{FB819162-6B93-4C6E-ACAE-4A0DC07A57A3}" dt="2023-06-09T13:08:36.028" v="3284" actId="167"/>
          <ac:picMkLst>
            <pc:docMk/>
            <pc:sldMk cId="3754945797" sldId="459"/>
            <ac:picMk id="14" creationId="{AF31A277-EF44-D42A-7D25-47DC79147438}"/>
          </ac:picMkLst>
        </pc:picChg>
        <pc:picChg chg="del">
          <ac:chgData name="Richard Chalk" userId="287f8aa4f4de1d19" providerId="LiveId" clId="{FB819162-6B93-4C6E-ACAE-4A0DC07A57A3}" dt="2023-06-09T12:38:21.194" v="2068" actId="478"/>
          <ac:picMkLst>
            <pc:docMk/>
            <pc:sldMk cId="3754945797" sldId="459"/>
            <ac:picMk id="17" creationId="{81ABC386-6D8A-683A-ED45-C104A9D3C6B2}"/>
          </ac:picMkLst>
        </pc:picChg>
        <pc:cxnChg chg="mod">
          <ac:chgData name="Richard Chalk" userId="287f8aa4f4de1d19" providerId="LiveId" clId="{FB819162-6B93-4C6E-ACAE-4A0DC07A57A3}" dt="2023-06-09T12:42:58.582" v="2404" actId="1037"/>
          <ac:cxnSpMkLst>
            <pc:docMk/>
            <pc:sldMk cId="3754945797" sldId="459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2:51.228" v="5604" actId="20577"/>
        <pc:sldMkLst>
          <pc:docMk/>
          <pc:sldMk cId="342913731" sldId="460"/>
        </pc:sldMkLst>
        <pc:spChg chg="add del">
          <ac:chgData name="Richard Chalk" userId="287f8aa4f4de1d19" providerId="LiveId" clId="{FB819162-6B93-4C6E-ACAE-4A0DC07A57A3}" dt="2023-06-09T12:56:39.337" v="3136" actId="478"/>
          <ac:spMkLst>
            <pc:docMk/>
            <pc:sldMk cId="342913731" sldId="460"/>
            <ac:spMk id="2" creationId="{45BB6BE6-1E1F-DE67-AF79-BF74D2A61C7B}"/>
          </ac:spMkLst>
        </pc:spChg>
        <pc:spChg chg="mod">
          <ac:chgData name="Richard Chalk" userId="287f8aa4f4de1d19" providerId="LiveId" clId="{FB819162-6B93-4C6E-ACAE-4A0DC07A57A3}" dt="2023-06-09T12:56:36.529" v="3135" actId="403"/>
          <ac:spMkLst>
            <pc:docMk/>
            <pc:sldMk cId="342913731" sldId="46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2:51.228" v="5604" actId="20577"/>
          <ac:spMkLst>
            <pc:docMk/>
            <pc:sldMk cId="342913731" sldId="460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09T13:12:37.104" v="3422"/>
          <ac:spMkLst>
            <pc:docMk/>
            <pc:sldMk cId="342913731" sldId="460"/>
            <ac:spMk id="12" creationId="{13C1EEAD-C0E2-4382-28AA-4C1E955AEC71}"/>
          </ac:spMkLst>
        </pc:spChg>
        <pc:spChg chg="mod">
          <ac:chgData name="Richard Chalk" userId="287f8aa4f4de1d19" providerId="LiveId" clId="{FB819162-6B93-4C6E-ACAE-4A0DC07A57A3}" dt="2023-06-09T12:55:40.286" v="3108" actId="14100"/>
          <ac:spMkLst>
            <pc:docMk/>
            <pc:sldMk cId="342913731" sldId="460"/>
            <ac:spMk id="13" creationId="{1A656395-97A9-A933-0139-126C59733449}"/>
          </ac:spMkLst>
        </pc:spChg>
        <pc:picChg chg="add mod">
          <ac:chgData name="Richard Chalk" userId="287f8aa4f4de1d19" providerId="LiveId" clId="{FB819162-6B93-4C6E-ACAE-4A0DC07A57A3}" dt="2023-06-09T13:08:41.619" v="3296"/>
          <ac:picMkLst>
            <pc:docMk/>
            <pc:sldMk cId="342913731" sldId="460"/>
            <ac:picMk id="8" creationId="{609EFDAF-D763-338E-FA01-C5279F04A2D6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9" creationId="{8E1E81C2-07EB-5C97-A557-E0D6F5C165D0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10" creationId="{CF0425AD-5CCE-14C8-F550-AB5EE2449FB8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12T14:49:58.714" v="6349" actId="113"/>
        <pc:sldMkLst>
          <pc:docMk/>
          <pc:sldMk cId="3932187929" sldId="461"/>
        </pc:sldMkLst>
        <pc:spChg chg="mod">
          <ac:chgData name="Richard Chalk" userId="287f8aa4f4de1d19" providerId="LiveId" clId="{FB819162-6B93-4C6E-ACAE-4A0DC07A57A3}" dt="2023-06-12T14:48:25.516" v="6322" actId="113"/>
          <ac:spMkLst>
            <pc:docMk/>
            <pc:sldMk cId="3932187929" sldId="46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49:58.714" v="6349" actId="113"/>
          <ac:spMkLst>
            <pc:docMk/>
            <pc:sldMk cId="3932187929" sldId="461"/>
            <ac:spMk id="4" creationId="{9AA89512-D9D6-E6FF-F0D0-6B32F4C49B45}"/>
          </ac:spMkLst>
        </pc:spChg>
        <pc:spChg chg="mod ord">
          <ac:chgData name="Richard Chalk" userId="287f8aa4f4de1d19" providerId="LiveId" clId="{FB819162-6B93-4C6E-ACAE-4A0DC07A57A3}" dt="2023-06-12T14:44:36.742" v="6163" actId="20577"/>
          <ac:spMkLst>
            <pc:docMk/>
            <pc:sldMk cId="3932187929" sldId="461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2T14:44:45.533" v="6164" actId="478"/>
          <ac:spMkLst>
            <pc:docMk/>
            <pc:sldMk cId="3932187929" sldId="461"/>
            <ac:spMk id="9" creationId="{F2A1926C-AAAF-13E0-9E42-EA6CF82C870A}"/>
          </ac:spMkLst>
        </pc:spChg>
        <pc:spChg chg="add mod">
          <ac:chgData name="Richard Chalk" userId="287f8aa4f4de1d19" providerId="LiveId" clId="{FB819162-6B93-4C6E-ACAE-4A0DC07A57A3}" dt="2023-06-09T13:12:41.833" v="3423"/>
          <ac:spMkLst>
            <pc:docMk/>
            <pc:sldMk cId="3932187929" sldId="461"/>
            <ac:spMk id="10" creationId="{54BF012B-1377-8E24-365A-71C745F8D033}"/>
          </ac:spMkLst>
        </pc:spChg>
        <pc:spChg chg="del">
          <ac:chgData name="Richard Chalk" userId="287f8aa4f4de1d19" providerId="LiveId" clId="{FB819162-6B93-4C6E-ACAE-4A0DC07A57A3}" dt="2023-06-09T13:08:18.849" v="3280" actId="478"/>
          <ac:spMkLst>
            <pc:docMk/>
            <pc:sldMk cId="3932187929" sldId="461"/>
            <ac:spMk id="13" creationId="{1A656395-97A9-A933-0139-126C59733449}"/>
          </ac:spMkLst>
        </pc:spChg>
        <pc:spChg chg="add del mod">
          <ac:chgData name="Richard Chalk" userId="287f8aa4f4de1d19" providerId="LiveId" clId="{FB819162-6B93-4C6E-ACAE-4A0DC07A57A3}" dt="2023-06-12T14:39:24.674" v="6113" actId="478"/>
          <ac:spMkLst>
            <pc:docMk/>
            <pc:sldMk cId="3932187929" sldId="461"/>
            <ac:spMk id="17" creationId="{AA8CF3AA-EF3C-91E3-B5D4-4949C6EE1CFF}"/>
          </ac:spMkLst>
        </pc:spChg>
        <pc:picChg chg="add mod">
          <ac:chgData name="Richard Chalk" userId="287f8aa4f4de1d19" providerId="LiveId" clId="{FB819162-6B93-4C6E-ACAE-4A0DC07A57A3}" dt="2023-06-09T13:08:50.264" v="3299"/>
          <ac:picMkLst>
            <pc:docMk/>
            <pc:sldMk cId="3932187929" sldId="461"/>
            <ac:picMk id="2" creationId="{99AFB565-28EB-3FCB-46F2-50CE0F9AA25F}"/>
          </ac:picMkLst>
        </pc:picChg>
        <pc:picChg chg="del">
          <ac:chgData name="Richard Chalk" userId="287f8aa4f4de1d19" providerId="LiveId" clId="{FB819162-6B93-4C6E-ACAE-4A0DC07A57A3}" dt="2023-06-09T13:13:22.863" v="3457" actId="478"/>
          <ac:picMkLst>
            <pc:docMk/>
            <pc:sldMk cId="3932187929" sldId="461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13:08:18.849" v="3280" actId="478"/>
          <ac:picMkLst>
            <pc:docMk/>
            <pc:sldMk cId="3932187929" sldId="461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13:28.859" v="3463" actId="1038"/>
          <ac:picMkLst>
            <pc:docMk/>
            <pc:sldMk cId="3932187929" sldId="461"/>
            <ac:picMk id="12" creationId="{4F7BD645-4FFF-DD4E-8EF4-EC1318637BEF}"/>
          </ac:picMkLst>
        </pc:picChg>
        <pc:picChg chg="add mod">
          <ac:chgData name="Richard Chalk" userId="287f8aa4f4de1d19" providerId="LiveId" clId="{FB819162-6B93-4C6E-ACAE-4A0DC07A57A3}" dt="2023-06-12T14:47:24.655" v="6254" actId="1076"/>
          <ac:picMkLst>
            <pc:docMk/>
            <pc:sldMk cId="3932187929" sldId="461"/>
            <ac:picMk id="14" creationId="{6DE5D1C9-1090-4F43-8E47-75603BD04C52}"/>
          </ac:picMkLst>
        </pc:picChg>
        <pc:picChg chg="add del mod">
          <ac:chgData name="Richard Chalk" userId="287f8aa4f4de1d19" providerId="LiveId" clId="{FB819162-6B93-4C6E-ACAE-4A0DC07A57A3}" dt="2023-06-09T13:49:13.045" v="4104" actId="478"/>
          <ac:picMkLst>
            <pc:docMk/>
            <pc:sldMk cId="3932187929" sldId="461"/>
            <ac:picMk id="16" creationId="{A98BE2B0-9869-2F0D-DF06-AC426EE26E27}"/>
          </ac:picMkLst>
        </pc:picChg>
        <pc:picChg chg="add del mod">
          <ac:chgData name="Richard Chalk" userId="287f8aa4f4de1d19" providerId="LiveId" clId="{FB819162-6B93-4C6E-ACAE-4A0DC07A57A3}" dt="2023-06-09T13:31:03.347" v="3579" actId="478"/>
          <ac:picMkLst>
            <pc:docMk/>
            <pc:sldMk cId="3932187929" sldId="461"/>
            <ac:picMk id="4098" creationId="{E79C668A-B92D-7EDE-3174-8AF2A2130546}"/>
          </ac:picMkLst>
        </pc:picChg>
        <pc:cxnChg chg="mod">
          <ac:chgData name="Richard Chalk" userId="287f8aa4f4de1d19" providerId="LiveId" clId="{FB819162-6B93-4C6E-ACAE-4A0DC07A57A3}" dt="2023-06-12T14:45:15.659" v="6212" actId="1037"/>
          <ac:cxnSpMkLst>
            <pc:docMk/>
            <pc:sldMk cId="3932187929" sldId="461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4:46:57.514" v="4843" actId="20577"/>
        <pc:sldMkLst>
          <pc:docMk/>
          <pc:sldMk cId="3638792043" sldId="462"/>
        </pc:sldMkLst>
        <pc:spChg chg="del mod">
          <ac:chgData name="Richard Chalk" userId="287f8aa4f4de1d19" providerId="LiveId" clId="{FB819162-6B93-4C6E-ACAE-4A0DC07A57A3}" dt="2023-06-09T13:37:18.272" v="3677" actId="478"/>
          <ac:spMkLst>
            <pc:docMk/>
            <pc:sldMk cId="3638792043" sldId="46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46:57.514" v="4843" actId="20577"/>
          <ac:spMkLst>
            <pc:docMk/>
            <pc:sldMk cId="3638792043" sldId="462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1:18.710" v="3948" actId="207"/>
          <ac:spMkLst>
            <pc:docMk/>
            <pc:sldMk cId="3638792043" sldId="462"/>
            <ac:spMk id="7" creationId="{33CEA544-77C2-FF79-AA38-538BB26620CF}"/>
          </ac:spMkLst>
        </pc:spChg>
        <pc:spChg chg="add mod ord">
          <ac:chgData name="Richard Chalk" userId="287f8aa4f4de1d19" providerId="LiveId" clId="{FB819162-6B93-4C6E-ACAE-4A0DC07A57A3}" dt="2023-06-09T13:47:09.650" v="3996" actId="6549"/>
          <ac:spMkLst>
            <pc:docMk/>
            <pc:sldMk cId="3638792043" sldId="462"/>
            <ac:spMk id="9" creationId="{78D5E91A-6525-23AB-695D-CF713BAC9A97}"/>
          </ac:spMkLst>
        </pc:spChg>
        <pc:spChg chg="del">
          <ac:chgData name="Richard Chalk" userId="287f8aa4f4de1d19" providerId="LiveId" clId="{FB819162-6B93-4C6E-ACAE-4A0DC07A57A3}" dt="2023-06-09T13:31:50.442" v="3606" actId="478"/>
          <ac:spMkLst>
            <pc:docMk/>
            <pc:sldMk cId="3638792043" sldId="462"/>
            <ac:spMk id="13" creationId="{1A656395-97A9-A933-0139-126C59733449}"/>
          </ac:spMkLst>
        </pc:spChg>
        <pc:spChg chg="add mod">
          <ac:chgData name="Richard Chalk" userId="287f8aa4f4de1d19" providerId="LiveId" clId="{FB819162-6B93-4C6E-ACAE-4A0DC07A57A3}" dt="2023-06-09T13:48:35.863" v="4102" actId="1037"/>
          <ac:spMkLst>
            <pc:docMk/>
            <pc:sldMk cId="3638792043" sldId="462"/>
            <ac:spMk id="14" creationId="{2B3B95FE-655C-4A7B-B16D-F89C1534241D}"/>
          </ac:spMkLst>
        </pc:spChg>
        <pc:picChg chg="del">
          <ac:chgData name="Richard Chalk" userId="287f8aa4f4de1d19" providerId="LiveId" clId="{FB819162-6B93-4C6E-ACAE-4A0DC07A57A3}" dt="2023-06-09T13:31:51.948" v="3607" actId="478"/>
          <ac:picMkLst>
            <pc:docMk/>
            <pc:sldMk cId="3638792043" sldId="462"/>
            <ac:picMk id="6" creationId="{81FC08F1-7AC2-26F9-5AA1-BB6C836C87FC}"/>
          </ac:picMkLst>
        </pc:picChg>
        <pc:picChg chg="add mod">
          <ac:chgData name="Richard Chalk" userId="287f8aa4f4de1d19" providerId="LiveId" clId="{FB819162-6B93-4C6E-ACAE-4A0DC07A57A3}" dt="2023-06-09T13:47:21.210" v="3997"/>
          <ac:picMkLst>
            <pc:docMk/>
            <pc:sldMk cId="3638792043" sldId="462"/>
            <ac:picMk id="10" creationId="{FAE082B0-2727-56BA-5525-3A37F38355A0}"/>
          </ac:picMkLst>
        </pc:picChg>
        <pc:picChg chg="del">
          <ac:chgData name="Richard Chalk" userId="287f8aa4f4de1d19" providerId="LiveId" clId="{FB819162-6B93-4C6E-ACAE-4A0DC07A57A3}" dt="2023-06-09T13:31:50.442" v="3606" actId="478"/>
          <ac:picMkLst>
            <pc:docMk/>
            <pc:sldMk cId="3638792043" sldId="462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48:35.863" v="4102" actId="1037"/>
          <ac:picMkLst>
            <pc:docMk/>
            <pc:sldMk cId="3638792043" sldId="462"/>
            <ac:picMk id="15" creationId="{AD1E3794-0F66-4E54-BB70-28C8C4178833}"/>
          </ac:picMkLst>
        </pc:picChg>
        <pc:cxnChg chg="mod">
          <ac:chgData name="Richard Chalk" userId="287f8aa4f4de1d19" providerId="LiveId" clId="{FB819162-6B93-4C6E-ACAE-4A0DC07A57A3}" dt="2023-06-09T13:39:33.507" v="3806" actId="1038"/>
          <ac:cxnSpMkLst>
            <pc:docMk/>
            <pc:sldMk cId="3638792043" sldId="462"/>
            <ac:cxnSpMk id="5" creationId="{BD98B516-E619-E8AA-C020-62B32CC63B1D}"/>
          </ac:cxnSpMkLst>
        </pc:cxnChg>
      </pc:sldChg>
      <pc:sldChg chg="addSp delSp modSp add mod">
        <pc:chgData name="Richard Chalk" userId="287f8aa4f4de1d19" providerId="LiveId" clId="{FB819162-6B93-4C6E-ACAE-4A0DC07A57A3}" dt="2023-06-12T14:35:23.244" v="6112" actId="1035"/>
        <pc:sldMkLst>
          <pc:docMk/>
          <pc:sldMk cId="2959964470" sldId="463"/>
        </pc:sldMkLst>
        <pc:spChg chg="add del mod">
          <ac:chgData name="Richard Chalk" userId="287f8aa4f4de1d19" providerId="LiveId" clId="{FB819162-6B93-4C6E-ACAE-4A0DC07A57A3}" dt="2023-06-12T14:15:36.764" v="5759" actId="478"/>
          <ac:spMkLst>
            <pc:docMk/>
            <pc:sldMk cId="2959964470" sldId="463"/>
            <ac:spMk id="2" creationId="{8E4E89C2-83C9-F60D-6A71-98FC2E429E2A}"/>
          </ac:spMkLst>
        </pc:spChg>
        <pc:spChg chg="del mod">
          <ac:chgData name="Richard Chalk" userId="287f8aa4f4de1d19" providerId="LiveId" clId="{FB819162-6B93-4C6E-ACAE-4A0DC07A57A3}" dt="2023-06-12T14:31:51.937" v="5941" actId="478"/>
          <ac:spMkLst>
            <pc:docMk/>
            <pc:sldMk cId="2959964470" sldId="463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35:18.706" v="6102" actId="6549"/>
          <ac:spMkLst>
            <pc:docMk/>
            <pc:sldMk cId="2959964470" sldId="463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32:57.674" v="3638" actId="20577"/>
          <ac:spMkLst>
            <pc:docMk/>
            <pc:sldMk cId="2959964470" sldId="463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14:30:30.507" v="5940" actId="1076"/>
          <ac:spMkLst>
            <pc:docMk/>
            <pc:sldMk cId="2959964470" sldId="463"/>
            <ac:spMk id="9" creationId="{77DCFD99-2227-DDD4-E1AA-3D417283CE9C}"/>
          </ac:spMkLst>
        </pc:spChg>
        <pc:spChg chg="add mod">
          <ac:chgData name="Richard Chalk" userId="287f8aa4f4de1d19" providerId="LiveId" clId="{FB819162-6B93-4C6E-ACAE-4A0DC07A57A3}" dt="2023-06-12T14:32:55.346" v="5992" actId="1035"/>
          <ac:spMkLst>
            <pc:docMk/>
            <pc:sldMk cId="2959964470" sldId="463"/>
            <ac:spMk id="11" creationId="{0D22A7BB-A967-1591-7825-23E55EA62D70}"/>
          </ac:spMkLst>
        </pc:spChg>
        <pc:spChg chg="add mod">
          <ac:chgData name="Richard Chalk" userId="287f8aa4f4de1d19" providerId="LiveId" clId="{FB819162-6B93-4C6E-ACAE-4A0DC07A57A3}" dt="2023-06-12T14:34:03.968" v="6074" actId="1076"/>
          <ac:spMkLst>
            <pc:docMk/>
            <pc:sldMk cId="2959964470" sldId="463"/>
            <ac:spMk id="14" creationId="{DF4B3279-7A0E-512F-E483-26B698C50596}"/>
          </ac:spMkLst>
        </pc:spChg>
        <pc:spChg chg="add mod">
          <ac:chgData name="Richard Chalk" userId="287f8aa4f4de1d19" providerId="LiveId" clId="{FB819162-6B93-4C6E-ACAE-4A0DC07A57A3}" dt="2023-06-12T14:34:01.778" v="6073" actId="571"/>
          <ac:spMkLst>
            <pc:docMk/>
            <pc:sldMk cId="2959964470" sldId="463"/>
            <ac:spMk id="16" creationId="{17D9DE8D-B18C-9993-3628-FB46ABE6152C}"/>
          </ac:spMkLst>
        </pc:spChg>
        <pc:picChg chg="add mod">
          <ac:chgData name="Richard Chalk" userId="287f8aa4f4de1d19" providerId="LiveId" clId="{FB819162-6B93-4C6E-ACAE-4A0DC07A57A3}" dt="2023-06-12T14:35:23.244" v="6112" actId="1035"/>
          <ac:picMkLst>
            <pc:docMk/>
            <pc:sldMk cId="2959964470" sldId="463"/>
            <ac:picMk id="6" creationId="{5929BD11-20D6-E1D7-0F40-FE84869F9E6A}"/>
          </ac:picMkLst>
        </pc:picChg>
        <pc:picChg chg="add mod">
          <ac:chgData name="Richard Chalk" userId="287f8aa4f4de1d19" providerId="LiveId" clId="{FB819162-6B93-4C6E-ACAE-4A0DC07A57A3}" dt="2023-06-12T14:32:47.377" v="5969"/>
          <ac:picMkLst>
            <pc:docMk/>
            <pc:sldMk cId="2959964470" sldId="463"/>
            <ac:picMk id="13" creationId="{BFF81A7C-6A08-6E16-1A68-43F8A708C86B}"/>
          </ac:picMkLst>
        </pc:picChg>
        <pc:picChg chg="add del mod">
          <ac:chgData name="Richard Chalk" userId="287f8aa4f4de1d19" providerId="LiveId" clId="{FB819162-6B93-4C6E-ACAE-4A0DC07A57A3}" dt="2023-06-12T14:34:33.093" v="6075" actId="478"/>
          <ac:picMkLst>
            <pc:docMk/>
            <pc:sldMk cId="2959964470" sldId="463"/>
            <ac:picMk id="15" creationId="{EF1C54D2-05AE-B77E-1971-F5D7F639D019}"/>
          </ac:picMkLst>
        </pc:picChg>
        <pc:picChg chg="add mod">
          <ac:chgData name="Richard Chalk" userId="287f8aa4f4de1d19" providerId="LiveId" clId="{FB819162-6B93-4C6E-ACAE-4A0DC07A57A3}" dt="2023-06-12T14:34:01.778" v="6073" actId="571"/>
          <ac:picMkLst>
            <pc:docMk/>
            <pc:sldMk cId="2959964470" sldId="463"/>
            <ac:picMk id="17" creationId="{5442E6DB-5340-E26C-C81F-1E7BFDF564B6}"/>
          </ac:picMkLst>
        </pc:picChg>
        <pc:picChg chg="add mod">
          <ac:chgData name="Richard Chalk" userId="287f8aa4f4de1d19" providerId="LiveId" clId="{FB819162-6B93-4C6E-ACAE-4A0DC07A57A3}" dt="2023-06-12T14:34:38.395" v="6078" actId="1076"/>
          <ac:picMkLst>
            <pc:docMk/>
            <pc:sldMk cId="2959964470" sldId="463"/>
            <ac:picMk id="4098" creationId="{36E44982-03A8-3B54-657E-7D738A2BBE5A}"/>
          </ac:picMkLst>
        </pc:picChg>
      </pc:sldChg>
      <pc:sldChg chg="addSp delSp modSp add mod">
        <pc:chgData name="Richard Chalk" userId="287f8aa4f4de1d19" providerId="LiveId" clId="{FB819162-6B93-4C6E-ACAE-4A0DC07A57A3}" dt="2023-06-12T05:25:04.492" v="5673" actId="20577"/>
        <pc:sldMkLst>
          <pc:docMk/>
          <pc:sldMk cId="1691793169" sldId="464"/>
        </pc:sldMkLst>
        <pc:spChg chg="add del mod">
          <ac:chgData name="Richard Chalk" userId="287f8aa4f4de1d19" providerId="LiveId" clId="{FB819162-6B93-4C6E-ACAE-4A0DC07A57A3}" dt="2023-06-12T04:47:57.757" v="4882" actId="478"/>
          <ac:spMkLst>
            <pc:docMk/>
            <pc:sldMk cId="1691793169" sldId="464"/>
            <ac:spMk id="2" creationId="{C16A2E51-C1A1-2104-CE7A-645F67A16BD0}"/>
          </ac:spMkLst>
        </pc:spChg>
        <pc:spChg chg="mod">
          <ac:chgData name="Richard Chalk" userId="287f8aa4f4de1d19" providerId="LiveId" clId="{FB819162-6B93-4C6E-ACAE-4A0DC07A57A3}" dt="2023-06-12T04:52:34.845" v="4936" actId="20577"/>
          <ac:spMkLst>
            <pc:docMk/>
            <pc:sldMk cId="1691793169" sldId="46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54:31.679" v="4960" actId="207"/>
          <ac:spMkLst>
            <pc:docMk/>
            <pc:sldMk cId="1691793169" sldId="464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2T05:25:04.492" v="5673" actId="20577"/>
          <ac:spMkLst>
            <pc:docMk/>
            <pc:sldMk cId="1691793169" sldId="464"/>
            <ac:spMk id="6" creationId="{917FAC22-DAE8-8A82-AA8F-817CFE396E40}"/>
          </ac:spMkLst>
        </pc:spChg>
        <pc:spChg chg="add mod">
          <ac:chgData name="Richard Chalk" userId="287f8aa4f4de1d19" providerId="LiveId" clId="{FB819162-6B93-4C6E-ACAE-4A0DC07A57A3}" dt="2023-06-12T04:55:32.764" v="4973" actId="1076"/>
          <ac:spMkLst>
            <pc:docMk/>
            <pc:sldMk cId="1691793169" sldId="464"/>
            <ac:spMk id="13" creationId="{3D68EEF7-5145-423D-4A19-3D8D1629DA43}"/>
          </ac:spMkLst>
        </pc:spChg>
        <pc:spChg chg="add mod">
          <ac:chgData name="Richard Chalk" userId="287f8aa4f4de1d19" providerId="LiveId" clId="{FB819162-6B93-4C6E-ACAE-4A0DC07A57A3}" dt="2023-06-12T04:56:18.346" v="5009" actId="1037"/>
          <ac:spMkLst>
            <pc:docMk/>
            <pc:sldMk cId="1691793169" sldId="464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4:55:44.856" v="5003" actId="1035"/>
          <ac:picMkLst>
            <pc:docMk/>
            <pc:sldMk cId="1691793169" sldId="464"/>
            <ac:picMk id="9" creationId="{9792E609-3341-1E47-A3F6-3464E6F781B8}"/>
          </ac:picMkLst>
        </pc:picChg>
        <pc:picChg chg="add mod">
          <ac:chgData name="Richard Chalk" userId="287f8aa4f4de1d19" providerId="LiveId" clId="{FB819162-6B93-4C6E-ACAE-4A0DC07A57A3}" dt="2023-06-12T04:54:44.396" v="4962" actId="1076"/>
          <ac:picMkLst>
            <pc:docMk/>
            <pc:sldMk cId="1691793169" sldId="464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4:57:19.736" v="5012" actId="14100"/>
          <ac:picMkLst>
            <pc:docMk/>
            <pc:sldMk cId="1691793169" sldId="464"/>
            <ac:picMk id="1026" creationId="{E1A2A485-009E-B61F-AFD9-7666E6A4716A}"/>
          </ac:picMkLst>
        </pc:picChg>
        <pc:picChg chg="add del">
          <ac:chgData name="Richard Chalk" userId="287f8aa4f4de1d19" providerId="LiveId" clId="{FB819162-6B93-4C6E-ACAE-4A0DC07A57A3}" dt="2023-06-12T04:58:06.232" v="5014"/>
          <ac:picMkLst>
            <pc:docMk/>
            <pc:sldMk cId="1691793169" sldId="464"/>
            <ac:picMk id="1028" creationId="{63D5CA1A-EF55-143B-80AA-9A18225AE084}"/>
          </ac:picMkLst>
        </pc:picChg>
      </pc:sldChg>
      <pc:sldChg chg="modSp add mod modNotesTx">
        <pc:chgData name="Richard Chalk" userId="287f8aa4f4de1d19" providerId="LiveId" clId="{FB819162-6B93-4C6E-ACAE-4A0DC07A57A3}" dt="2023-06-12T14:50:06.692" v="6351" actId="313"/>
        <pc:sldMkLst>
          <pc:docMk/>
          <pc:sldMk cId="455506460" sldId="465"/>
        </pc:sldMkLst>
        <pc:spChg chg="mod">
          <ac:chgData name="Richard Chalk" userId="287f8aa4f4de1d19" providerId="LiveId" clId="{FB819162-6B93-4C6E-ACAE-4A0DC07A57A3}" dt="2023-06-12T05:27:53.504" v="5745" actId="20577"/>
          <ac:spMkLst>
            <pc:docMk/>
            <pc:sldMk cId="455506460" sldId="465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8:43.647" v="5756" actId="113"/>
          <ac:spMkLst>
            <pc:docMk/>
            <pc:sldMk cId="455506460" sldId="465"/>
            <ac:spMk id="4" creationId="{9AA89512-D9D6-E6FF-F0D0-6B32F4C49B45}"/>
          </ac:spMkLst>
        </pc:spChg>
      </pc:sldChg>
      <pc:sldChg chg="addSp modSp add del mod modNotesTx">
        <pc:chgData name="Richard Chalk" userId="287f8aa4f4de1d19" providerId="LiveId" clId="{FB819162-6B93-4C6E-ACAE-4A0DC07A57A3}" dt="2023-06-12T04:47:39.259" v="4881" actId="47"/>
        <pc:sldMkLst>
          <pc:docMk/>
          <pc:sldMk cId="3789744284" sldId="466"/>
        </pc:sldMkLst>
        <pc:spChg chg="add mod">
          <ac:chgData name="Richard Chalk" userId="287f8aa4f4de1d19" providerId="LiveId" clId="{FB819162-6B93-4C6E-ACAE-4A0DC07A57A3}" dt="2023-06-09T13:50:15.088" v="4134"/>
          <ac:spMkLst>
            <pc:docMk/>
            <pc:sldMk cId="3789744284" sldId="466"/>
            <ac:spMk id="2" creationId="{43621836-4204-D006-60DB-4DCC1786CDC9}"/>
          </ac:spMkLst>
        </pc:spChg>
        <pc:spChg chg="mod">
          <ac:chgData name="Richard Chalk" userId="287f8aa4f4de1d19" providerId="LiveId" clId="{FB819162-6B93-4C6E-ACAE-4A0DC07A57A3}" dt="2023-06-09T13:50:04.134" v="4131" actId="20577"/>
          <ac:spMkLst>
            <pc:docMk/>
            <pc:sldMk cId="3789744284" sldId="466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9:57.692" v="4128" actId="20577"/>
          <ac:spMkLst>
            <pc:docMk/>
            <pc:sldMk cId="3789744284" sldId="466"/>
            <ac:spMk id="7" creationId="{33CEA544-77C2-FF79-AA38-538BB26620CF}"/>
          </ac:spMkLst>
        </pc:spChg>
      </pc:sldChg>
      <pc:sldChg chg="addSp modSp add mod modNotesTx">
        <pc:chgData name="Richard Chalk" userId="287f8aa4f4de1d19" providerId="LiveId" clId="{FB819162-6B93-4C6E-ACAE-4A0DC07A57A3}" dt="2023-06-12T05:24:10.553" v="5670" actId="1036"/>
        <pc:sldMkLst>
          <pc:docMk/>
          <pc:sldMk cId="1379899295" sldId="467"/>
        </pc:sldMkLst>
        <pc:spChg chg="add 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2" creationId="{CA3540FE-39ED-E5DA-E435-3DB32E8296DE}"/>
          </ac:spMkLst>
        </pc:spChg>
        <pc:spChg chg="mod">
          <ac:chgData name="Richard Chalk" userId="287f8aa4f4de1d19" providerId="LiveId" clId="{FB819162-6B93-4C6E-ACAE-4A0DC07A57A3}" dt="2023-06-12T04:47:20.102" v="4859" actId="20577"/>
          <ac:spMkLst>
            <pc:docMk/>
            <pc:sldMk cId="1379899295" sldId="467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1T20:20:35.244" v="4422" actId="20577"/>
          <ac:spMkLst>
            <pc:docMk/>
            <pc:sldMk cId="1379899295" sldId="467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1T20:18:00.269" v="4352" actId="20577"/>
          <ac:spMkLst>
            <pc:docMk/>
            <pc:sldMk cId="1379899295" sldId="467"/>
            <ac:spMk id="14" creationId="{2B3B95FE-655C-4A7B-B16D-F89C1534241D}"/>
          </ac:spMkLst>
        </pc:spChg>
      </pc:sldChg>
      <pc:sldChg chg="addSp delSp modSp add mod">
        <pc:chgData name="Richard Chalk" userId="287f8aa4f4de1d19" providerId="LiveId" clId="{FB819162-6B93-4C6E-ACAE-4A0DC07A57A3}" dt="2023-06-12T05:24:31.666" v="5672" actId="207"/>
        <pc:sldMkLst>
          <pc:docMk/>
          <pc:sldMk cId="3660900992" sldId="468"/>
        </pc:sldMkLst>
        <pc:spChg chg="add del mod">
          <ac:chgData name="Richard Chalk" userId="287f8aa4f4de1d19" providerId="LiveId" clId="{FB819162-6B93-4C6E-ACAE-4A0DC07A57A3}" dt="2023-06-12T04:41:29.884" v="4493" actId="478"/>
          <ac:spMkLst>
            <pc:docMk/>
            <pc:sldMk cId="3660900992" sldId="468"/>
            <ac:spMk id="2" creationId="{E373BECE-9FBC-A123-A4F7-1E83D9CB62B7}"/>
          </ac:spMkLst>
        </pc:spChg>
        <pc:spChg chg="add mod">
          <ac:chgData name="Richard Chalk" userId="287f8aa4f4de1d19" providerId="LiveId" clId="{FB819162-6B93-4C6E-ACAE-4A0DC07A57A3}" dt="2023-06-12T04:43:54.710" v="4543" actId="14100"/>
          <ac:spMkLst>
            <pc:docMk/>
            <pc:sldMk cId="3660900992" sldId="468"/>
            <ac:spMk id="3" creationId="{0082EFA0-0364-BB78-29C8-1E349C3EA97E}"/>
          </ac:spMkLst>
        </pc:spChg>
        <pc:spChg chg="mod">
          <ac:chgData name="Richard Chalk" userId="287f8aa4f4de1d19" providerId="LiveId" clId="{FB819162-6B93-4C6E-ACAE-4A0DC07A57A3}" dt="2023-06-12T05:24:31.666" v="5672" actId="207"/>
          <ac:spMkLst>
            <pc:docMk/>
            <pc:sldMk cId="3660900992" sldId="468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2T04:43:09.266" v="4533" actId="6549"/>
          <ac:spMkLst>
            <pc:docMk/>
            <pc:sldMk cId="3660900992" sldId="468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2T04:45:56.385" v="4827" actId="20577"/>
          <ac:spMkLst>
            <pc:docMk/>
            <pc:sldMk cId="3660900992" sldId="468"/>
            <ac:spMk id="14" creationId="{2B3B95FE-655C-4A7B-B16D-F89C1534241D}"/>
          </ac:spMkLst>
        </pc:spChg>
        <pc:picChg chg="add mod">
          <ac:chgData name="Richard Chalk" userId="287f8aa4f4de1d19" providerId="LiveId" clId="{FB819162-6B93-4C6E-ACAE-4A0DC07A57A3}" dt="2023-06-12T04:46:11.752" v="4830" actId="1076"/>
          <ac:picMkLst>
            <pc:docMk/>
            <pc:sldMk cId="3660900992" sldId="468"/>
            <ac:picMk id="6" creationId="{C843197D-13C4-17BE-D410-930BDBDF8F1A}"/>
          </ac:picMkLst>
        </pc:picChg>
        <pc:picChg chg="del mod">
          <ac:chgData name="Richard Chalk" userId="287f8aa4f4de1d19" providerId="LiveId" clId="{FB819162-6B93-4C6E-ACAE-4A0DC07A57A3}" dt="2023-06-12T04:46:08.486" v="4828" actId="478"/>
          <ac:picMkLst>
            <pc:docMk/>
            <pc:sldMk cId="3660900992" sldId="468"/>
            <ac:picMk id="15" creationId="{AD1E3794-0F66-4E54-BB70-28C8C4178833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25:34.868" v="5702" actId="207"/>
        <pc:sldMkLst>
          <pc:docMk/>
          <pc:sldMk cId="1739976794" sldId="469"/>
        </pc:sldMkLst>
        <pc:spChg chg="del">
          <ac:chgData name="Richard Chalk" userId="287f8aa4f4de1d19" providerId="LiveId" clId="{FB819162-6B93-4C6E-ACAE-4A0DC07A57A3}" dt="2023-06-12T04:58:19.322" v="5027" actId="478"/>
          <ac:spMkLst>
            <pc:docMk/>
            <pc:sldMk cId="1739976794" sldId="469"/>
            <ac:spMk id="3" creationId="{B9C087E5-1AEF-0EFF-0817-54001B3C5837}"/>
          </ac:spMkLst>
        </pc:spChg>
        <pc:spChg chg="del">
          <ac:chgData name="Richard Chalk" userId="287f8aa4f4de1d19" providerId="LiveId" clId="{FB819162-6B93-4C6E-ACAE-4A0DC07A57A3}" dt="2023-06-12T04:58:17.032" v="5026" actId="478"/>
          <ac:spMkLst>
            <pc:docMk/>
            <pc:sldMk cId="1739976794" sldId="469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4:58:23.464" v="5029" actId="478"/>
          <ac:spMkLst>
            <pc:docMk/>
            <pc:sldMk cId="1739976794" sldId="469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4:58:12.897" v="5025" actId="20577"/>
          <ac:spMkLst>
            <pc:docMk/>
            <pc:sldMk cId="1739976794" sldId="469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04:59:08.450" v="5044" actId="1076"/>
          <ac:spMkLst>
            <pc:docMk/>
            <pc:sldMk cId="1739976794" sldId="469"/>
            <ac:spMk id="11" creationId="{5C978B21-29E1-D437-408F-625B7DDC3304}"/>
          </ac:spMkLst>
        </pc:spChg>
        <pc:spChg chg="del">
          <ac:chgData name="Richard Chalk" userId="287f8aa4f4de1d19" providerId="LiveId" clId="{FB819162-6B93-4C6E-ACAE-4A0DC07A57A3}" dt="2023-06-12T05:25:14.849" v="5674" actId="478"/>
          <ac:spMkLst>
            <pc:docMk/>
            <pc:sldMk cId="1739976794" sldId="469"/>
            <ac:spMk id="12" creationId="{13C1EEAD-C0E2-4382-28AA-4C1E955AEC71}"/>
          </ac:spMkLst>
        </pc:spChg>
        <pc:spChg chg="del">
          <ac:chgData name="Richard Chalk" userId="287f8aa4f4de1d19" providerId="LiveId" clId="{FB819162-6B93-4C6E-ACAE-4A0DC07A57A3}" dt="2023-06-12T04:58:21.104" v="5028" actId="478"/>
          <ac:spMkLst>
            <pc:docMk/>
            <pc:sldMk cId="1739976794" sldId="469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4:59:52.286" v="5055" actId="1038"/>
          <ac:spMkLst>
            <pc:docMk/>
            <pc:sldMk cId="1739976794" sldId="469"/>
            <ac:spMk id="14" creationId="{3C76CCE5-FFDC-ABA7-C72C-E65C6ECE6276}"/>
          </ac:spMkLst>
        </pc:spChg>
        <pc:spChg chg="add mod">
          <ac:chgData name="Richard Chalk" userId="287f8aa4f4de1d19" providerId="LiveId" clId="{FB819162-6B93-4C6E-ACAE-4A0DC07A57A3}" dt="2023-06-12T04:59:41.587" v="5050" actId="208"/>
          <ac:spMkLst>
            <pc:docMk/>
            <pc:sldMk cId="1739976794" sldId="469"/>
            <ac:spMk id="15" creationId="{ADCE7059-B85A-232F-B89B-18C8D175D8E7}"/>
          </ac:spMkLst>
        </pc:spChg>
        <pc:spChg chg="add mod">
          <ac:chgData name="Richard Chalk" userId="287f8aa4f4de1d19" providerId="LiveId" clId="{FB819162-6B93-4C6E-ACAE-4A0DC07A57A3}" dt="2023-06-12T05:00:08.815" v="5063" actId="1035"/>
          <ac:spMkLst>
            <pc:docMk/>
            <pc:sldMk cId="1739976794" sldId="469"/>
            <ac:spMk id="16" creationId="{2201901F-6770-E347-01A4-42ADD4D57B78}"/>
          </ac:spMkLst>
        </pc:spChg>
        <pc:spChg chg="add mod">
          <ac:chgData name="Richard Chalk" userId="287f8aa4f4de1d19" providerId="LiveId" clId="{FB819162-6B93-4C6E-ACAE-4A0DC07A57A3}" dt="2023-06-12T05:01:09.887" v="5120" actId="14100"/>
          <ac:spMkLst>
            <pc:docMk/>
            <pc:sldMk cId="1739976794" sldId="469"/>
            <ac:spMk id="17" creationId="{93EFB000-DF02-A487-6712-13EB9AF569C2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18" creationId="{44A17081-8446-27EC-74CC-EAB1E91DA999}"/>
          </ac:spMkLst>
        </pc:spChg>
        <pc:spChg chg="add mod">
          <ac:chgData name="Richard Chalk" userId="287f8aa4f4de1d19" providerId="LiveId" clId="{FB819162-6B93-4C6E-ACAE-4A0DC07A57A3}" dt="2023-06-12T05:03:32.804" v="5173" actId="6549"/>
          <ac:spMkLst>
            <pc:docMk/>
            <pc:sldMk cId="1739976794" sldId="469"/>
            <ac:spMk id="19" creationId="{1C78FA4F-925D-7930-D8FA-60AFBB244B33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0" creationId="{C7C54C8B-8FB5-6280-9CF8-6E08E706C9E1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1" creationId="{19908A1B-AFAF-A251-4DF0-B7769A134303}"/>
          </ac:spMkLst>
        </pc:spChg>
        <pc:spChg chg="add mod">
          <ac:chgData name="Richard Chalk" userId="287f8aa4f4de1d19" providerId="LiveId" clId="{FB819162-6B93-4C6E-ACAE-4A0DC07A57A3}" dt="2023-06-12T05:02:35.427" v="5152" actId="14100"/>
          <ac:spMkLst>
            <pc:docMk/>
            <pc:sldMk cId="1739976794" sldId="469"/>
            <ac:spMk id="22" creationId="{160B0F85-1DDF-6D3C-7B06-AC365E4B49F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3" creationId="{2FEE5CF9-AC60-30FF-F997-C30EA1E79F06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4" creationId="{050E7D7B-5958-AA92-F90D-33D117A52FE1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5" creationId="{7FA7253D-5DE6-5228-4405-B5DC5D040F7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6" creationId="{D4DD588C-1F80-10C3-CA8F-51B008AFD292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7" creationId="{A5E85DE4-9779-B657-4BAA-0F75FFD49EB2}"/>
          </ac:spMkLst>
        </pc:spChg>
        <pc:spChg chg="add mod">
          <ac:chgData name="Richard Chalk" userId="287f8aa4f4de1d19" providerId="LiveId" clId="{FB819162-6B93-4C6E-ACAE-4A0DC07A57A3}" dt="2023-06-12T05:25:34.868" v="5702" actId="207"/>
          <ac:spMkLst>
            <pc:docMk/>
            <pc:sldMk cId="1739976794" sldId="469"/>
            <ac:spMk id="28" creationId="{5845B923-27F8-2C0D-B607-E5A63F48194B}"/>
          </ac:spMkLst>
        </pc:spChg>
        <pc:picChg chg="del">
          <ac:chgData name="Richard Chalk" userId="287f8aa4f4de1d19" providerId="LiveId" clId="{FB819162-6B93-4C6E-ACAE-4A0DC07A57A3}" dt="2023-06-12T04:58:24.326" v="5030" actId="478"/>
          <ac:picMkLst>
            <pc:docMk/>
            <pc:sldMk cId="1739976794" sldId="469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4:58:25.210" v="5031" actId="478"/>
          <ac:picMkLst>
            <pc:docMk/>
            <pc:sldMk cId="1739976794" sldId="469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5:25:23.376" v="5701" actId="1038"/>
          <ac:picMkLst>
            <pc:docMk/>
            <pc:sldMk cId="1739976794" sldId="469"/>
            <ac:picMk id="29" creationId="{51412DF5-F6CA-80BE-F021-1518BD663086}"/>
          </ac:picMkLst>
        </pc:picChg>
        <pc:cxnChg chg="del">
          <ac:chgData name="Richard Chalk" userId="287f8aa4f4de1d19" providerId="LiveId" clId="{FB819162-6B93-4C6E-ACAE-4A0DC07A57A3}" dt="2023-06-12T04:59:12.529" v="5045" actId="478"/>
          <ac:cxnSpMkLst>
            <pc:docMk/>
            <pc:sldMk cId="1739976794" sldId="469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6:12.091" v="5706" actId="1076"/>
        <pc:sldMkLst>
          <pc:docMk/>
          <pc:sldMk cId="18369903" sldId="470"/>
        </pc:sldMkLst>
        <pc:spChg chg="mod">
          <ac:chgData name="Richard Chalk" userId="287f8aa4f4de1d19" providerId="LiveId" clId="{FB819162-6B93-4C6E-ACAE-4A0DC07A57A3}" dt="2023-06-12T05:25:49.796" v="5703" actId="113"/>
          <ac:spMkLst>
            <pc:docMk/>
            <pc:sldMk cId="18369903" sldId="47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11:20.284" v="5452" actId="207"/>
          <ac:spMkLst>
            <pc:docMk/>
            <pc:sldMk cId="18369903" sldId="470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5:09:09.557" v="5387" actId="478"/>
          <ac:spMkLst>
            <pc:docMk/>
            <pc:sldMk cId="18369903" sldId="470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5:11:01.703" v="5447" actId="6549"/>
          <ac:spMkLst>
            <pc:docMk/>
            <pc:sldMk cId="18369903" sldId="470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5:26:12.091" v="5706" actId="1076"/>
          <ac:picMkLst>
            <pc:docMk/>
            <pc:sldMk cId="18369903" sldId="470"/>
            <ac:picMk id="2" creationId="{2B95742B-4CED-8381-FEEA-8A10964E0C61}"/>
          </ac:picMkLst>
        </pc:picChg>
        <pc:picChg chg="del">
          <ac:chgData name="Richard Chalk" userId="287f8aa4f4de1d19" providerId="LiveId" clId="{FB819162-6B93-4C6E-ACAE-4A0DC07A57A3}" dt="2023-06-12T05:09:09.557" v="5387" actId="478"/>
          <ac:picMkLst>
            <pc:docMk/>
            <pc:sldMk cId="18369903" sldId="470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5:07:57.643" v="5356" actId="478"/>
          <ac:picMkLst>
            <pc:docMk/>
            <pc:sldMk cId="18369903" sldId="470"/>
            <ac:picMk id="10" creationId="{F01A6C64-34C3-4B35-2BCB-2F7875AC164A}"/>
          </ac:picMkLst>
        </pc:picChg>
        <pc:picChg chg="del">
          <ac:chgData name="Richard Chalk" userId="287f8aa4f4de1d19" providerId="LiveId" clId="{FB819162-6B93-4C6E-ACAE-4A0DC07A57A3}" dt="2023-06-12T05:10:53.144" v="5425" actId="478"/>
          <ac:picMkLst>
            <pc:docMk/>
            <pc:sldMk cId="18369903" sldId="470"/>
            <ac:picMk id="1026" creationId="{E1A2A485-009E-B61F-AFD9-7666E6A4716A}"/>
          </ac:picMkLst>
        </pc:picChg>
        <pc:picChg chg="add mod">
          <ac:chgData name="Richard Chalk" userId="287f8aa4f4de1d19" providerId="LiveId" clId="{FB819162-6B93-4C6E-ACAE-4A0DC07A57A3}" dt="2023-06-12T05:11:52.702" v="5455" actId="1076"/>
          <ac:picMkLst>
            <pc:docMk/>
            <pc:sldMk cId="18369903" sldId="470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15:51.633" v="6796" actId="688"/>
        <pc:sldMkLst>
          <pc:docMk/>
          <pc:sldMk cId="2111746129" sldId="471"/>
        </pc:sldMkLst>
        <pc:spChg chg="mod">
          <ac:chgData name="Richard Chalk" userId="287f8aa4f4de1d19" providerId="LiveId" clId="{FB819162-6B93-4C6E-ACAE-4A0DC07A57A3}" dt="2023-06-14T19:01:44.349" v="6570" actId="113"/>
          <ac:spMkLst>
            <pc:docMk/>
            <pc:sldMk cId="2111746129" sldId="47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8:56:59.005" v="6494" actId="113"/>
          <ac:spMkLst>
            <pc:docMk/>
            <pc:sldMk cId="2111746129" sldId="471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4T18:58:36.925" v="6567" actId="5793"/>
          <ac:spMkLst>
            <pc:docMk/>
            <pc:sldMk cId="2111746129" sldId="471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8:56:28.356" v="6470" actId="113"/>
          <ac:spMkLst>
            <pc:docMk/>
            <pc:sldMk cId="2111746129" sldId="471"/>
            <ac:spMk id="7" creationId="{33CEA544-77C2-FF79-AA38-538BB26620CF}"/>
          </ac:spMkLst>
        </pc:spChg>
        <pc:spChg chg="add del">
          <ac:chgData name="Richard Chalk" userId="287f8aa4f4de1d19" providerId="LiveId" clId="{FB819162-6B93-4C6E-ACAE-4A0DC07A57A3}" dt="2023-06-14T19:04:25.532" v="6572" actId="22"/>
          <ac:spMkLst>
            <pc:docMk/>
            <pc:sldMk cId="2111746129" sldId="471"/>
            <ac:spMk id="11" creationId="{8A0E2BEC-AE7E-A1E1-AB8E-9CD2D150B86C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3" creationId="{3D68EEF7-5145-423D-4A19-3D8D1629DA43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4" creationId="{3C76CCE5-FFDC-ABA7-C72C-E65C6ECE6276}"/>
          </ac:spMkLst>
        </pc:spChg>
        <pc:picChg chg="del">
          <ac:chgData name="Richard Chalk" userId="287f8aa4f4de1d19" providerId="LiveId" clId="{FB819162-6B93-4C6E-ACAE-4A0DC07A57A3}" dt="2023-06-14T18:52:39.287" v="6391" actId="478"/>
          <ac:picMkLst>
            <pc:docMk/>
            <pc:sldMk cId="2111746129" sldId="471"/>
            <ac:picMk id="2" creationId="{2B95742B-4CED-8381-FEEA-8A10964E0C61}"/>
          </ac:picMkLst>
        </pc:picChg>
        <pc:picChg chg="add del mod">
          <ac:chgData name="Richard Chalk" userId="287f8aa4f4de1d19" providerId="LiveId" clId="{FB819162-6B93-4C6E-ACAE-4A0DC07A57A3}" dt="2023-06-14T19:15:33.733" v="6794" actId="478"/>
          <ac:picMkLst>
            <pc:docMk/>
            <pc:sldMk cId="2111746129" sldId="471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15:51.633" v="6796" actId="688"/>
          <ac:picMkLst>
            <pc:docMk/>
            <pc:sldMk cId="2111746129" sldId="471"/>
            <ac:picMk id="15" creationId="{FE6581D8-F451-90C2-0264-67F9C4CEE336}"/>
          </ac:picMkLst>
        </pc:picChg>
        <pc:picChg chg="add del mod">
          <ac:chgData name="Richard Chalk" userId="287f8aa4f4de1d19" providerId="LiveId" clId="{FB819162-6B93-4C6E-ACAE-4A0DC07A57A3}" dt="2023-06-14T18:54:50.007" v="6404" actId="478"/>
          <ac:picMkLst>
            <pc:docMk/>
            <pc:sldMk cId="2111746129" sldId="471"/>
            <ac:picMk id="1026" creationId="{A981D868-1469-BCBD-12E8-B1100C52A20A}"/>
          </ac:picMkLst>
        </pc:picChg>
        <pc:picChg chg="add mod">
          <ac:chgData name="Richard Chalk" userId="287f8aa4f4de1d19" providerId="LiveId" clId="{FB819162-6B93-4C6E-ACAE-4A0DC07A57A3}" dt="2023-06-14T18:55:09.938" v="6420" actId="1038"/>
          <ac:picMkLst>
            <pc:docMk/>
            <pc:sldMk cId="2111746129" sldId="471"/>
            <ac:picMk id="1028" creationId="{C427AC80-3CC0-0FB7-B0B1-92562CC997F4}"/>
          </ac:picMkLst>
        </pc:picChg>
        <pc:picChg chg="add mod">
          <ac:chgData name="Richard Chalk" userId="287f8aa4f4de1d19" providerId="LiveId" clId="{FB819162-6B93-4C6E-ACAE-4A0DC07A57A3}" dt="2023-06-14T18:55:48.613" v="6459" actId="1035"/>
          <ac:picMkLst>
            <pc:docMk/>
            <pc:sldMk cId="2111746129" sldId="471"/>
            <ac:picMk id="1030" creationId="{78D388D3-2521-EB39-04E9-665D509ED6F1}"/>
          </ac:picMkLst>
        </pc:picChg>
        <pc:picChg chg="add mod">
          <ac:chgData name="Richard Chalk" userId="287f8aa4f4de1d19" providerId="LiveId" clId="{FB819162-6B93-4C6E-ACAE-4A0DC07A57A3}" dt="2023-06-14T18:56:24.511" v="6469" actId="1038"/>
          <ac:picMkLst>
            <pc:docMk/>
            <pc:sldMk cId="2111746129" sldId="471"/>
            <ac:picMk id="1032" creationId="{D35D5CFF-21F9-870D-9267-216DBD00296E}"/>
          </ac:picMkLst>
        </pc:picChg>
        <pc:picChg chg="del">
          <ac:chgData name="Richard Chalk" userId="287f8aa4f4de1d19" providerId="LiveId" clId="{FB819162-6B93-4C6E-ACAE-4A0DC07A57A3}" dt="2023-06-14T18:52:27.828" v="6390" actId="478"/>
          <ac:picMkLst>
            <pc:docMk/>
            <pc:sldMk cId="2111746129" sldId="471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21:53.526" v="7059" actId="1036"/>
        <pc:sldMkLst>
          <pc:docMk/>
          <pc:sldMk cId="1172989122" sldId="472"/>
        </pc:sldMkLst>
        <pc:spChg chg="del mod">
          <ac:chgData name="Richard Chalk" userId="287f8aa4f4de1d19" providerId="LiveId" clId="{FB819162-6B93-4C6E-ACAE-4A0DC07A57A3}" dt="2023-06-14T19:13:07.111" v="6700" actId="478"/>
          <ac:spMkLst>
            <pc:docMk/>
            <pc:sldMk cId="1172989122" sldId="47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9:15:08.889" v="6790" actId="20577"/>
          <ac:spMkLst>
            <pc:docMk/>
            <pc:sldMk cId="1172989122" sldId="472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4T19:04:38.389" v="6578" actId="478"/>
          <ac:spMkLst>
            <pc:docMk/>
            <pc:sldMk cId="1172989122" sldId="472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9:04:32.476" v="6576" actId="20577"/>
          <ac:spMkLst>
            <pc:docMk/>
            <pc:sldMk cId="1172989122" sldId="472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4T19:16:44.437" v="6797" actId="478"/>
          <ac:spMkLst>
            <pc:docMk/>
            <pc:sldMk cId="1172989122" sldId="472"/>
            <ac:spMk id="10" creationId="{82A6685E-E437-A7AC-4DC1-F555DFC1DA65}"/>
          </ac:spMkLst>
        </pc:spChg>
        <pc:spChg chg="add mod">
          <ac:chgData name="Richard Chalk" userId="287f8aa4f4de1d19" providerId="LiveId" clId="{FB819162-6B93-4C6E-ACAE-4A0DC07A57A3}" dt="2023-06-14T19:21:42.256" v="7056" actId="20577"/>
          <ac:spMkLst>
            <pc:docMk/>
            <pc:sldMk cId="1172989122" sldId="472"/>
            <ac:spMk id="11" creationId="{7B3899B8-BAD2-F451-2C35-81C2C683BEA3}"/>
          </ac:spMkLst>
        </pc:spChg>
        <pc:spChg chg="add mod">
          <ac:chgData name="Richard Chalk" userId="287f8aa4f4de1d19" providerId="LiveId" clId="{FB819162-6B93-4C6E-ACAE-4A0DC07A57A3}" dt="2023-06-14T19:21:15.260" v="7036" actId="1036"/>
          <ac:spMkLst>
            <pc:docMk/>
            <pc:sldMk cId="1172989122" sldId="472"/>
            <ac:spMk id="13" creationId="{D9B60E7D-0513-FE78-BF83-7E50E6F6573F}"/>
          </ac:spMkLst>
        </pc:spChg>
        <pc:spChg chg="add mod">
          <ac:chgData name="Richard Chalk" userId="287f8aa4f4de1d19" providerId="LiveId" clId="{FB819162-6B93-4C6E-ACAE-4A0DC07A57A3}" dt="2023-06-14T19:21:53.526" v="7059" actId="1036"/>
          <ac:spMkLst>
            <pc:docMk/>
            <pc:sldMk cId="1172989122" sldId="472"/>
            <ac:spMk id="15" creationId="{936CD00B-A36C-F952-C657-E0041015DBAD}"/>
          </ac:spMkLst>
        </pc:spChg>
        <pc:picChg chg="del">
          <ac:chgData name="Richard Chalk" userId="287f8aa4f4de1d19" providerId="LiveId" clId="{FB819162-6B93-4C6E-ACAE-4A0DC07A57A3}" dt="2023-06-14T19:04:38.389" v="6578" actId="478"/>
          <ac:picMkLst>
            <pc:docMk/>
            <pc:sldMk cId="1172989122" sldId="472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21:15.260" v="7036" actId="1036"/>
          <ac:picMkLst>
            <pc:docMk/>
            <pc:sldMk cId="1172989122" sldId="472"/>
            <ac:picMk id="14" creationId="{E0184B00-C8E6-4341-6743-80FC3B2A3247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28" creationId="{C427AC80-3CC0-0FB7-B0B1-92562CC997F4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30" creationId="{78D388D3-2521-EB39-04E9-665D509ED6F1}"/>
          </ac:picMkLst>
        </pc:picChg>
      </pc:sldChg>
    </pc:docChg>
  </pc:docChgLst>
  <pc:docChgLst>
    <pc:chgData name="Richard Chalk" userId="287f8aa4f4de1d19" providerId="LiveId" clId="{D13645F3-8E02-4567-8DBE-DA2EE0A1D501}"/>
    <pc:docChg chg="undo custSel addSld delSld modSld sldOrd">
      <pc:chgData name="Richard Chalk" userId="287f8aa4f4de1d19" providerId="LiveId" clId="{D13645F3-8E02-4567-8DBE-DA2EE0A1D501}" dt="2024-03-18T14:19:44.248" v="6597" actId="1035"/>
      <pc:docMkLst>
        <pc:docMk/>
      </pc:docMkLst>
      <pc:sldChg chg="add setBg">
        <pc:chgData name="Richard Chalk" userId="287f8aa4f4de1d19" providerId="LiveId" clId="{D13645F3-8E02-4567-8DBE-DA2EE0A1D501}" dt="2024-03-07T19:52:31.587" v="1778"/>
        <pc:sldMkLst>
          <pc:docMk/>
          <pc:sldMk cId="0" sldId="256"/>
        </pc:sldMkLst>
      </pc:sldChg>
      <pc:sldChg chg="addSp delSp modSp add mod">
        <pc:chgData name="Richard Chalk" userId="287f8aa4f4de1d19" providerId="LiveId" clId="{D13645F3-8E02-4567-8DBE-DA2EE0A1D501}" dt="2024-03-07T19:58:12.651" v="1961" actId="20577"/>
        <pc:sldMkLst>
          <pc:docMk/>
          <pc:sldMk cId="3594190780" sldId="294"/>
        </pc:sldMkLst>
        <pc:spChg chg="add mod">
          <ac:chgData name="Richard Chalk" userId="287f8aa4f4de1d19" providerId="LiveId" clId="{D13645F3-8E02-4567-8DBE-DA2EE0A1D501}" dt="2024-03-07T19:54:21.391" v="1865" actId="1076"/>
          <ac:spMkLst>
            <pc:docMk/>
            <pc:sldMk cId="3594190780" sldId="294"/>
            <ac:spMk id="8" creationId="{E36D6392-E70C-1411-8E89-566C40D5849D}"/>
          </ac:spMkLst>
        </pc:spChg>
        <pc:spChg chg="mod">
          <ac:chgData name="Richard Chalk" userId="287f8aa4f4de1d19" providerId="LiveId" clId="{D13645F3-8E02-4567-8DBE-DA2EE0A1D501}" dt="2024-03-07T19:58:12.651" v="1961" actId="20577"/>
          <ac:spMkLst>
            <pc:docMk/>
            <pc:sldMk cId="3594190780" sldId="294"/>
            <ac:spMk id="223" creationId="{7552CEDA-09E3-A092-C5BF-6EC11F11D245}"/>
          </ac:spMkLst>
        </pc:spChg>
        <pc:picChg chg="add del mod">
          <ac:chgData name="Richard Chalk" userId="287f8aa4f4de1d19" providerId="LiveId" clId="{D13645F3-8E02-4567-8DBE-DA2EE0A1D501}" dt="2024-03-07T19:53:08.429" v="1781" actId="478"/>
          <ac:picMkLst>
            <pc:docMk/>
            <pc:sldMk cId="3594190780" sldId="294"/>
            <ac:picMk id="2" creationId="{65D41CD1-1E59-4DA4-6A30-386B90A7C247}"/>
          </ac:picMkLst>
        </pc:picChg>
        <pc:picChg chg="del">
          <ac:chgData name="Richard Chalk" userId="287f8aa4f4de1d19" providerId="LiveId" clId="{D13645F3-8E02-4567-8DBE-DA2EE0A1D501}" dt="2024-03-07T19:53:00.116" v="1779" actId="478"/>
          <ac:picMkLst>
            <pc:docMk/>
            <pc:sldMk cId="3594190780" sldId="294"/>
            <ac:picMk id="5" creationId="{C232C4B1-EB0A-237E-9C0E-457C7D066465}"/>
          </ac:picMkLst>
        </pc:picChg>
        <pc:picChg chg="add mod">
          <ac:chgData name="Richard Chalk" userId="287f8aa4f4de1d19" providerId="LiveId" clId="{D13645F3-8E02-4567-8DBE-DA2EE0A1D501}" dt="2024-03-07T19:53:31.645" v="1831"/>
          <ac:picMkLst>
            <pc:docMk/>
            <pc:sldMk cId="3594190780" sldId="294"/>
            <ac:picMk id="7" creationId="{EE7B09CF-7CD9-FF40-7D52-A0E64FFDA286}"/>
          </ac:picMkLst>
        </pc:picChg>
        <pc:picChg chg="mod">
          <ac:chgData name="Richard Chalk" userId="287f8aa4f4de1d19" providerId="LiveId" clId="{D13645F3-8E02-4567-8DBE-DA2EE0A1D501}" dt="2024-03-07T19:54:01.795" v="1852" actId="1038"/>
          <ac:picMkLst>
            <pc:docMk/>
            <pc:sldMk cId="3594190780" sldId="294"/>
            <ac:picMk id="10" creationId="{B967FDB7-A1A8-AC28-D0A3-CEFB0C365B50}"/>
          </ac:picMkLst>
        </pc:picChg>
      </pc:sldChg>
      <pc:sldChg chg="modSp mod">
        <pc:chgData name="Richard Chalk" userId="287f8aa4f4de1d19" providerId="LiveId" clId="{D13645F3-8E02-4567-8DBE-DA2EE0A1D501}" dt="2024-03-07T05:35:07.237" v="1" actId="20577"/>
        <pc:sldMkLst>
          <pc:docMk/>
          <pc:sldMk cId="3213385662" sldId="309"/>
        </pc:sldMkLst>
        <pc:spChg chg="mod">
          <ac:chgData name="Richard Chalk" userId="287f8aa4f4de1d19" providerId="LiveId" clId="{D13645F3-8E02-4567-8DBE-DA2EE0A1D501}" dt="2024-03-07T05:35:07.237" v="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465289972" sldId="541"/>
        </pc:sldMkLst>
      </pc:sldChg>
      <pc:sldChg chg="addSp delSp modSp add mod modNotesTx">
        <pc:chgData name="Richard Chalk" userId="287f8aa4f4de1d19" providerId="LiveId" clId="{D13645F3-8E02-4567-8DBE-DA2EE0A1D501}" dt="2024-03-08T11:12:12.721" v="5227" actId="207"/>
        <pc:sldMkLst>
          <pc:docMk/>
          <pc:sldMk cId="3601761925" sldId="625"/>
        </pc:sldMkLst>
        <pc:spChg chg="mod">
          <ac:chgData name="Richard Chalk" userId="287f8aa4f4de1d19" providerId="LiveId" clId="{D13645F3-8E02-4567-8DBE-DA2EE0A1D501}" dt="2024-03-08T11:12:12.721" v="5227" actId="207"/>
          <ac:spMkLst>
            <pc:docMk/>
            <pc:sldMk cId="3601761925" sldId="625"/>
            <ac:spMk id="2" creationId="{2CED0939-2445-F1A3-21AE-0A535344DD5D}"/>
          </ac:spMkLst>
        </pc:spChg>
        <pc:spChg chg="mod">
          <ac:chgData name="Richard Chalk" userId="287f8aa4f4de1d19" providerId="LiveId" clId="{D13645F3-8E02-4567-8DBE-DA2EE0A1D501}" dt="2024-03-08T05:37:23.181" v="4507" actId="207"/>
          <ac:spMkLst>
            <pc:docMk/>
            <pc:sldMk cId="3601761925" sldId="625"/>
            <ac:spMk id="3" creationId="{173D56EC-57A4-FE19-1901-5242223ADD72}"/>
          </ac:spMkLst>
        </pc:spChg>
        <pc:spChg chg="del">
          <ac:chgData name="Richard Chalk" userId="287f8aa4f4de1d19" providerId="LiveId" clId="{D13645F3-8E02-4567-8DBE-DA2EE0A1D501}" dt="2024-03-08T05:37:49.258" v="4510" actId="478"/>
          <ac:spMkLst>
            <pc:docMk/>
            <pc:sldMk cId="3601761925" sldId="625"/>
            <ac:spMk id="7" creationId="{EBD62573-4B50-EAD6-8C7E-C3AE6A9F45B4}"/>
          </ac:spMkLst>
        </pc:spChg>
        <pc:spChg chg="mod">
          <ac:chgData name="Richard Chalk" userId="287f8aa4f4de1d19" providerId="LiveId" clId="{D13645F3-8E02-4567-8DBE-DA2EE0A1D501}" dt="2024-03-08T05:39:58.539" v="4764" actId="20577"/>
          <ac:spMkLst>
            <pc:docMk/>
            <pc:sldMk cId="3601761925" sldId="625"/>
            <ac:spMk id="12" creationId="{3DCD3819-43E3-5C2C-F839-A4AFD4691EC9}"/>
          </ac:spMkLst>
        </pc:spChg>
        <pc:spChg chg="add del mod">
          <ac:chgData name="Richard Chalk" userId="287f8aa4f4de1d19" providerId="LiveId" clId="{D13645F3-8E02-4567-8DBE-DA2EE0A1D501}" dt="2024-03-08T05:39:17.482" v="4696" actId="478"/>
          <ac:spMkLst>
            <pc:docMk/>
            <pc:sldMk cId="3601761925" sldId="625"/>
            <ac:spMk id="17" creationId="{9747A386-364E-84B1-1A91-28AF1F4A0CA3}"/>
          </ac:spMkLst>
        </pc:spChg>
        <pc:picChg chg="add mod">
          <ac:chgData name="Richard Chalk" userId="287f8aa4f4de1d19" providerId="LiveId" clId="{D13645F3-8E02-4567-8DBE-DA2EE0A1D501}" dt="2024-03-08T05:28:53.073" v="3904"/>
          <ac:picMkLst>
            <pc:docMk/>
            <pc:sldMk cId="3601761925" sldId="625"/>
            <ac:picMk id="9" creationId="{CEBB3B8F-3DCC-2383-4FC2-8AF717BD9758}"/>
          </ac:picMkLst>
        </pc:picChg>
        <pc:picChg chg="del">
          <ac:chgData name="Richard Chalk" userId="287f8aa4f4de1d19" providerId="LiveId" clId="{D13645F3-8E02-4567-8DBE-DA2EE0A1D501}" dt="2024-03-08T05:37:34.123" v="4509" actId="478"/>
          <ac:picMkLst>
            <pc:docMk/>
            <pc:sldMk cId="3601761925" sldId="625"/>
            <ac:picMk id="10" creationId="{BF370856-D70E-ECC8-2D88-40BD6539B7DD}"/>
          </ac:picMkLst>
        </pc:picChg>
        <pc:picChg chg="del">
          <ac:chgData name="Richard Chalk" userId="287f8aa4f4de1d19" providerId="LiveId" clId="{D13645F3-8E02-4567-8DBE-DA2EE0A1D501}" dt="2024-03-08T05:37:34.123" v="4509" actId="478"/>
          <ac:picMkLst>
            <pc:docMk/>
            <pc:sldMk cId="3601761925" sldId="625"/>
            <ac:picMk id="11" creationId="{B13408C4-8AB7-1F88-E160-CBBF8AC23AAC}"/>
          </ac:picMkLst>
        </pc:picChg>
        <pc:picChg chg="del">
          <ac:chgData name="Richard Chalk" userId="287f8aa4f4de1d19" providerId="LiveId" clId="{D13645F3-8E02-4567-8DBE-DA2EE0A1D501}" dt="2024-03-08T05:28:48.892" v="3903" actId="478"/>
          <ac:picMkLst>
            <pc:docMk/>
            <pc:sldMk cId="3601761925" sldId="625"/>
            <ac:picMk id="14" creationId="{CA6EC781-3EC5-7BF8-9129-CE128D2917E2}"/>
          </ac:picMkLst>
        </pc:picChg>
        <pc:picChg chg="del">
          <ac:chgData name="Richard Chalk" userId="287f8aa4f4de1d19" providerId="LiveId" clId="{D13645F3-8E02-4567-8DBE-DA2EE0A1D501}" dt="2024-03-08T05:28:48.892" v="3903" actId="478"/>
          <ac:picMkLst>
            <pc:docMk/>
            <pc:sldMk cId="3601761925" sldId="625"/>
            <ac:picMk id="15" creationId="{E5F7C46D-B839-B622-CF32-A8C07104E3C7}"/>
          </ac:picMkLst>
        </pc:picChg>
        <pc:picChg chg="del">
          <ac:chgData name="Richard Chalk" userId="287f8aa4f4de1d19" providerId="LiveId" clId="{D13645F3-8E02-4567-8DBE-DA2EE0A1D501}" dt="2024-03-08T05:28:48.892" v="3903" actId="478"/>
          <ac:picMkLst>
            <pc:docMk/>
            <pc:sldMk cId="3601761925" sldId="625"/>
            <ac:picMk id="16" creationId="{9B5AE99B-2D49-B384-308A-07AC815A187A}"/>
          </ac:picMkLst>
        </pc:picChg>
        <pc:picChg chg="add mod">
          <ac:chgData name="Richard Chalk" userId="287f8aa4f4de1d19" providerId="LiveId" clId="{D13645F3-8E02-4567-8DBE-DA2EE0A1D501}" dt="2024-03-08T05:39:45.085" v="4753" actId="1036"/>
          <ac:picMkLst>
            <pc:docMk/>
            <pc:sldMk cId="3601761925" sldId="625"/>
            <ac:picMk id="18" creationId="{753DE0A8-E08F-929F-83D3-8AA4E8E4332B}"/>
          </ac:picMkLst>
        </pc:picChg>
        <pc:picChg chg="del">
          <ac:chgData name="Richard Chalk" userId="287f8aa4f4de1d19" providerId="LiveId" clId="{D13645F3-8E02-4567-8DBE-DA2EE0A1D501}" dt="2024-03-08T05:38:27.265" v="4585" actId="478"/>
          <ac:picMkLst>
            <pc:docMk/>
            <pc:sldMk cId="3601761925" sldId="625"/>
            <ac:picMk id="3074" creationId="{B73ECF33-CD70-86E7-8061-2A42D488DE8D}"/>
          </ac:picMkLst>
        </pc:picChg>
        <pc:picChg chg="add mod">
          <ac:chgData name="Richard Chalk" userId="287f8aa4f4de1d19" providerId="LiveId" clId="{D13645F3-8E02-4567-8DBE-DA2EE0A1D501}" dt="2024-03-08T05:37:56.919" v="4513" actId="1076"/>
          <ac:picMkLst>
            <pc:docMk/>
            <pc:sldMk cId="3601761925" sldId="625"/>
            <ac:picMk id="16386" creationId="{E6FA58F0-0ACC-171B-F7BB-7A56554E41B1}"/>
          </ac:picMkLst>
        </pc:picChg>
      </pc:sldChg>
      <pc:sldChg chg="addSp delSp modSp mod modNotesTx">
        <pc:chgData name="Richard Chalk" userId="287f8aa4f4de1d19" providerId="LiveId" clId="{D13645F3-8E02-4567-8DBE-DA2EE0A1D501}" dt="2024-03-07T19:10:19.921" v="604" actId="113"/>
        <pc:sldMkLst>
          <pc:docMk/>
          <pc:sldMk cId="4229020536" sldId="632"/>
        </pc:sldMkLst>
        <pc:spChg chg="mod">
          <ac:chgData name="Richard Chalk" userId="287f8aa4f4de1d19" providerId="LiveId" clId="{D13645F3-8E02-4567-8DBE-DA2EE0A1D501}" dt="2024-03-07T05:41:30.623" v="76" actId="1038"/>
          <ac:spMkLst>
            <pc:docMk/>
            <pc:sldMk cId="4229020536" sldId="632"/>
            <ac:spMk id="18" creationId="{CBF4E8CD-055F-8FAC-58DB-DB42DE1E6C1D}"/>
          </ac:spMkLst>
        </pc:spChg>
        <pc:spChg chg="del">
          <ac:chgData name="Richard Chalk" userId="287f8aa4f4de1d19" providerId="LiveId" clId="{D13645F3-8E02-4567-8DBE-DA2EE0A1D501}" dt="2024-03-07T05:44:27.404" v="113" actId="478"/>
          <ac:spMkLst>
            <pc:docMk/>
            <pc:sldMk cId="4229020536" sldId="632"/>
            <ac:spMk id="19" creationId="{18B4B73E-DE7C-1380-C917-AEB7FB2A9FBA}"/>
          </ac:spMkLst>
        </pc:spChg>
        <pc:spChg chg="mod">
          <ac:chgData name="Richard Chalk" userId="287f8aa4f4de1d19" providerId="LiveId" clId="{D13645F3-8E02-4567-8DBE-DA2EE0A1D501}" dt="2024-03-07T19:10:19.921" v="604" actId="113"/>
          <ac:spMkLst>
            <pc:docMk/>
            <pc:sldMk cId="4229020536" sldId="632"/>
            <ac:spMk id="658" creationId="{00000000-0000-0000-0000-000000000000}"/>
          </ac:spMkLst>
        </pc:spChg>
        <pc:picChg chg="mod">
          <ac:chgData name="Richard Chalk" userId="287f8aa4f4de1d19" providerId="LiveId" clId="{D13645F3-8E02-4567-8DBE-DA2EE0A1D501}" dt="2024-03-07T05:41:26.888" v="68" actId="1037"/>
          <ac:picMkLst>
            <pc:docMk/>
            <pc:sldMk cId="4229020536" sldId="632"/>
            <ac:picMk id="2" creationId="{1798266B-4E23-1125-CABF-2421F7B57CB6}"/>
          </ac:picMkLst>
        </pc:picChg>
        <pc:picChg chg="mod">
          <ac:chgData name="Richard Chalk" userId="287f8aa4f4de1d19" providerId="LiveId" clId="{D13645F3-8E02-4567-8DBE-DA2EE0A1D501}" dt="2024-03-07T05:41:02.045" v="61" actId="1037"/>
          <ac:picMkLst>
            <pc:docMk/>
            <pc:sldMk cId="4229020536" sldId="632"/>
            <ac:picMk id="3" creationId="{00F42DEA-93D1-0D04-0FB8-52092F46A3C0}"/>
          </ac:picMkLst>
        </pc:picChg>
        <pc:picChg chg="del">
          <ac:chgData name="Richard Chalk" userId="287f8aa4f4de1d19" providerId="LiveId" clId="{D13645F3-8E02-4567-8DBE-DA2EE0A1D501}" dt="2024-03-07T05:44:28.264" v="114" actId="478"/>
          <ac:picMkLst>
            <pc:docMk/>
            <pc:sldMk cId="4229020536" sldId="632"/>
            <ac:picMk id="10" creationId="{7CD1EC99-E2C0-AF6A-CB49-6C8247B21484}"/>
          </ac:picMkLst>
        </pc:picChg>
        <pc:picChg chg="del">
          <ac:chgData name="Richard Chalk" userId="287f8aa4f4de1d19" providerId="LiveId" clId="{D13645F3-8E02-4567-8DBE-DA2EE0A1D501}" dt="2024-03-07T05:44:20.923" v="111" actId="478"/>
          <ac:picMkLst>
            <pc:docMk/>
            <pc:sldMk cId="4229020536" sldId="632"/>
            <ac:picMk id="11" creationId="{E10B22E3-0FE8-FD0F-F5BE-BF389F8E13D7}"/>
          </ac:picMkLst>
        </pc:picChg>
        <pc:picChg chg="add del mod">
          <ac:chgData name="Richard Chalk" userId="287f8aa4f4de1d19" providerId="LiveId" clId="{D13645F3-8E02-4567-8DBE-DA2EE0A1D501}" dt="2024-03-07T05:40:08.270" v="7" actId="478"/>
          <ac:picMkLst>
            <pc:docMk/>
            <pc:sldMk cId="4229020536" sldId="632"/>
            <ac:picMk id="12" creationId="{CB3ED322-8EB0-3C03-7F8A-D535109DE51D}"/>
          </ac:picMkLst>
        </pc:picChg>
        <pc:picChg chg="del">
          <ac:chgData name="Richard Chalk" userId="287f8aa4f4de1d19" providerId="LiveId" clId="{D13645F3-8E02-4567-8DBE-DA2EE0A1D501}" dt="2024-03-07T05:39:45.366" v="3" actId="478"/>
          <ac:picMkLst>
            <pc:docMk/>
            <pc:sldMk cId="4229020536" sldId="632"/>
            <ac:picMk id="22" creationId="{77CB2A3C-FCC5-464E-951E-E4C027EA605C}"/>
          </ac:picMkLst>
        </pc:picChg>
        <pc:picChg chg="add mod">
          <ac:chgData name="Richard Chalk" userId="287f8aa4f4de1d19" providerId="LiveId" clId="{D13645F3-8E02-4567-8DBE-DA2EE0A1D501}" dt="2024-03-07T05:40:16.996" v="15" actId="1035"/>
          <ac:picMkLst>
            <pc:docMk/>
            <pc:sldMk cId="4229020536" sldId="632"/>
            <ac:picMk id="23" creationId="{DE3698FF-30EE-5C64-CC37-66ADF222F271}"/>
          </ac:picMkLst>
        </pc:picChg>
        <pc:picChg chg="add del mod">
          <ac:chgData name="Richard Chalk" userId="287f8aa4f4de1d19" providerId="LiveId" clId="{D13645F3-8E02-4567-8DBE-DA2EE0A1D501}" dt="2024-03-07T05:46:15.948" v="136" actId="478"/>
          <ac:picMkLst>
            <pc:docMk/>
            <pc:sldMk cId="4229020536" sldId="632"/>
            <ac:picMk id="24" creationId="{B9F7E786-A21B-F129-AD12-54FB7403CA65}"/>
          </ac:picMkLst>
        </pc:picChg>
        <pc:picChg chg="del">
          <ac:chgData name="Richard Chalk" userId="287f8aa4f4de1d19" providerId="LiveId" clId="{D13645F3-8E02-4567-8DBE-DA2EE0A1D501}" dt="2024-03-07T05:44:18.667" v="110" actId="478"/>
          <ac:picMkLst>
            <pc:docMk/>
            <pc:sldMk cId="4229020536" sldId="632"/>
            <ac:picMk id="25" creationId="{6A0E0856-DEA6-9392-DA05-4CF025AC1919}"/>
          </ac:picMkLst>
        </pc:picChg>
        <pc:picChg chg="add mod">
          <ac:chgData name="Richard Chalk" userId="287f8aa4f4de1d19" providerId="LiveId" clId="{D13645F3-8E02-4567-8DBE-DA2EE0A1D501}" dt="2024-03-07T05:46:19.701" v="138" actId="1076"/>
          <ac:picMkLst>
            <pc:docMk/>
            <pc:sldMk cId="4229020536" sldId="632"/>
            <ac:picMk id="1030" creationId="{70C2E8C8-8D09-5826-9758-25F076E69C97}"/>
          </ac:picMkLst>
        </pc:picChg>
        <pc:picChg chg="add mod">
          <ac:chgData name="Richard Chalk" userId="287f8aa4f4de1d19" providerId="LiveId" clId="{D13645F3-8E02-4567-8DBE-DA2EE0A1D501}" dt="2024-03-07T05:48:10.498" v="220" actId="1038"/>
          <ac:picMkLst>
            <pc:docMk/>
            <pc:sldMk cId="4229020536" sldId="632"/>
            <ac:picMk id="1032" creationId="{477BB892-076C-349F-C14C-564DA3E590D6}"/>
          </ac:picMkLst>
        </pc:picChg>
        <pc:picChg chg="add mod">
          <ac:chgData name="Richard Chalk" userId="287f8aa4f4de1d19" providerId="LiveId" clId="{D13645F3-8E02-4567-8DBE-DA2EE0A1D501}" dt="2024-03-07T05:48:07.988" v="213" actId="1037"/>
          <ac:picMkLst>
            <pc:docMk/>
            <pc:sldMk cId="4229020536" sldId="632"/>
            <ac:picMk id="1034" creationId="{ADEAB25B-76C4-22DA-5F9D-350E0D4463B0}"/>
          </ac:picMkLst>
        </pc:picChg>
      </pc:sldChg>
      <pc:sldChg chg="addSp delSp modSp del mod ord">
        <pc:chgData name="Richard Chalk" userId="287f8aa4f4de1d19" providerId="LiveId" clId="{D13645F3-8E02-4567-8DBE-DA2EE0A1D501}" dt="2024-03-08T05:08:36.538" v="3049" actId="47"/>
        <pc:sldMkLst>
          <pc:docMk/>
          <pc:sldMk cId="2204657297" sldId="670"/>
        </pc:sldMkLst>
        <pc:spChg chg="del">
          <ac:chgData name="Richard Chalk" userId="287f8aa4f4de1d19" providerId="LiveId" clId="{D13645F3-8E02-4567-8DBE-DA2EE0A1D501}" dt="2024-03-07T20:21:42.234" v="2625" actId="478"/>
          <ac:spMkLst>
            <pc:docMk/>
            <pc:sldMk cId="2204657297" sldId="670"/>
            <ac:spMk id="2" creationId="{690E4CAD-FFFE-C569-8DA2-1C8D796F8CC2}"/>
          </ac:spMkLst>
        </pc:spChg>
        <pc:spChg chg="mod">
          <ac:chgData name="Richard Chalk" userId="287f8aa4f4de1d19" providerId="LiveId" clId="{D13645F3-8E02-4567-8DBE-DA2EE0A1D501}" dt="2024-03-07T20:21:19.399" v="2619" actId="20577"/>
          <ac:spMkLst>
            <pc:docMk/>
            <pc:sldMk cId="2204657297" sldId="670"/>
            <ac:spMk id="7" creationId="{4EC6F1AA-99CA-DD02-1958-DE5194D2F6D5}"/>
          </ac:spMkLst>
        </pc:spChg>
        <pc:spChg chg="add mod">
          <ac:chgData name="Richard Chalk" userId="287f8aa4f4de1d19" providerId="LiveId" clId="{D13645F3-8E02-4567-8DBE-DA2EE0A1D501}" dt="2024-03-07T20:36:22.680" v="3027" actId="207"/>
          <ac:spMkLst>
            <pc:docMk/>
            <pc:sldMk cId="2204657297" sldId="670"/>
            <ac:spMk id="9" creationId="{E162647A-2FF4-1A6A-D306-F667DF23C6A9}"/>
          </ac:spMkLst>
        </pc:spChg>
        <pc:spChg chg="add mod">
          <ac:chgData name="Richard Chalk" userId="287f8aa4f4de1d19" providerId="LiveId" clId="{D13645F3-8E02-4567-8DBE-DA2EE0A1D501}" dt="2024-03-07T20:36:49.636" v="3033" actId="207"/>
          <ac:spMkLst>
            <pc:docMk/>
            <pc:sldMk cId="2204657297" sldId="670"/>
            <ac:spMk id="10" creationId="{8D091F14-692E-24D2-229A-4EDA23283943}"/>
          </ac:spMkLst>
        </pc:spChg>
        <pc:spChg chg="del">
          <ac:chgData name="Richard Chalk" userId="287f8aa4f4de1d19" providerId="LiveId" clId="{D13645F3-8E02-4567-8DBE-DA2EE0A1D501}" dt="2024-03-07T20:21:38.691" v="2622" actId="478"/>
          <ac:spMkLst>
            <pc:docMk/>
            <pc:sldMk cId="2204657297" sldId="670"/>
            <ac:spMk id="11" creationId="{A53C1574-3664-407F-5D54-713107E7FDB9}"/>
          </ac:spMkLst>
        </pc:spChg>
        <pc:spChg chg="add mod">
          <ac:chgData name="Richard Chalk" userId="287f8aa4f4de1d19" providerId="LiveId" clId="{D13645F3-8E02-4567-8DBE-DA2EE0A1D501}" dt="2024-03-07T20:37:12.119" v="3037" actId="20577"/>
          <ac:spMkLst>
            <pc:docMk/>
            <pc:sldMk cId="2204657297" sldId="670"/>
            <ac:spMk id="12" creationId="{E84E8312-44E1-6C14-F0E0-8C6B30C0FF72}"/>
          </ac:spMkLst>
        </pc:spChg>
        <pc:picChg chg="del">
          <ac:chgData name="Richard Chalk" userId="287f8aa4f4de1d19" providerId="LiveId" clId="{D13645F3-8E02-4567-8DBE-DA2EE0A1D501}" dt="2024-03-07T20:21:21.485" v="2620" actId="478"/>
          <ac:picMkLst>
            <pc:docMk/>
            <pc:sldMk cId="2204657297" sldId="670"/>
            <ac:picMk id="3" creationId="{7F872F6B-21E0-709F-7FE1-E6ED20006FC7}"/>
          </ac:picMkLst>
        </pc:picChg>
        <pc:picChg chg="add mod">
          <ac:chgData name="Richard Chalk" userId="287f8aa4f4de1d19" providerId="LiveId" clId="{D13645F3-8E02-4567-8DBE-DA2EE0A1D501}" dt="2024-03-07T20:21:28.233" v="2621"/>
          <ac:picMkLst>
            <pc:docMk/>
            <pc:sldMk cId="2204657297" sldId="670"/>
            <ac:picMk id="8" creationId="{21B2FAD8-62AD-319A-4E3D-FFEE9CF22781}"/>
          </ac:picMkLst>
        </pc:picChg>
        <pc:picChg chg="add mod">
          <ac:chgData name="Richard Chalk" userId="287f8aa4f4de1d19" providerId="LiveId" clId="{D13645F3-8E02-4567-8DBE-DA2EE0A1D501}" dt="2024-03-07T20:21:44.616" v="2627"/>
          <ac:picMkLst>
            <pc:docMk/>
            <pc:sldMk cId="2204657297" sldId="670"/>
            <ac:picMk id="13" creationId="{A61BC935-BC14-9EC0-60DB-2E8661ABFC5F}"/>
          </ac:picMkLst>
        </pc:picChg>
        <pc:picChg chg="del">
          <ac:chgData name="Richard Chalk" userId="287f8aa4f4de1d19" providerId="LiveId" clId="{D13645F3-8E02-4567-8DBE-DA2EE0A1D501}" dt="2024-03-07T20:21:39.755" v="2623" actId="478"/>
          <ac:picMkLst>
            <pc:docMk/>
            <pc:sldMk cId="2204657297" sldId="670"/>
            <ac:picMk id="2050" creationId="{A7251FF6-1006-726C-669F-E8CB5B3502CB}"/>
          </ac:picMkLst>
        </pc:picChg>
        <pc:picChg chg="del">
          <ac:chgData name="Richard Chalk" userId="287f8aa4f4de1d19" providerId="LiveId" clId="{D13645F3-8E02-4567-8DBE-DA2EE0A1D501}" dt="2024-03-07T20:21:43.229" v="2626" actId="478"/>
          <ac:picMkLst>
            <pc:docMk/>
            <pc:sldMk cId="2204657297" sldId="670"/>
            <ac:picMk id="2052" creationId="{64DAFD9D-980E-C947-049D-9A139627D806}"/>
          </ac:picMkLst>
        </pc:picChg>
        <pc:cxnChg chg="del">
          <ac:chgData name="Richard Chalk" userId="287f8aa4f4de1d19" providerId="LiveId" clId="{D13645F3-8E02-4567-8DBE-DA2EE0A1D501}" dt="2024-03-07T20:21:40.749" v="2624" actId="478"/>
          <ac:cxnSpMkLst>
            <pc:docMk/>
            <pc:sldMk cId="2204657297" sldId="670"/>
            <ac:cxnSpMk id="4" creationId="{C0741884-D252-B95E-2AD7-945F6D2CDAB1}"/>
          </ac:cxnSpMkLst>
        </pc:cxnChg>
      </pc:sldChg>
      <pc:sldChg chg="del">
        <pc:chgData name="Richard Chalk" userId="287f8aa4f4de1d19" providerId="LiveId" clId="{D13645F3-8E02-4567-8DBE-DA2EE0A1D501}" dt="2024-03-07T20:30:58.040" v="2980" actId="47"/>
        <pc:sldMkLst>
          <pc:docMk/>
          <pc:sldMk cId="1376303635" sldId="671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4158098891" sldId="672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661882194" sldId="673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754541990" sldId="674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651046832" sldId="675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189241741" sldId="676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087719004" sldId="677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4224764202" sldId="678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584862922" sldId="679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467922269" sldId="680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970733298" sldId="681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155457289" sldId="682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935615805" sldId="690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154428578" sldId="691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142748757" sldId="692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4216874362" sldId="693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3702969" sldId="694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360354607" sldId="695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938143342" sldId="696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617598378" sldId="697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580210834" sldId="698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769701093" sldId="699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906018844" sldId="700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545675798" sldId="701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958563986" sldId="702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225788868" sldId="703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4071009394" sldId="704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245907514" sldId="705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612404684" sldId="706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617696630" sldId="707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708687436" sldId="708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3354207984" sldId="709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066947932" sldId="710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2455618897" sldId="711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123979466" sldId="712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720275311" sldId="713"/>
        </pc:sldMkLst>
      </pc:sldChg>
      <pc:sldChg chg="del">
        <pc:chgData name="Richard Chalk" userId="287f8aa4f4de1d19" providerId="LiveId" clId="{D13645F3-8E02-4567-8DBE-DA2EE0A1D501}" dt="2024-03-08T05:28:35.171" v="3901" actId="47"/>
        <pc:sldMkLst>
          <pc:docMk/>
          <pc:sldMk cId="1641991431" sldId="714"/>
        </pc:sldMkLst>
      </pc:sldChg>
      <pc:sldChg chg="addSp new del mod">
        <pc:chgData name="Richard Chalk" userId="287f8aa4f4de1d19" providerId="LiveId" clId="{D13645F3-8E02-4567-8DBE-DA2EE0A1D501}" dt="2024-03-07T20:20:18.260" v="2608" actId="47"/>
        <pc:sldMkLst>
          <pc:docMk/>
          <pc:sldMk cId="3121639462" sldId="715"/>
        </pc:sldMkLst>
        <pc:spChg chg="add">
          <ac:chgData name="Richard Chalk" userId="287f8aa4f4de1d19" providerId="LiveId" clId="{D13645F3-8E02-4567-8DBE-DA2EE0A1D501}" dt="2024-03-07T05:58:53.486" v="602" actId="11529"/>
          <ac:spMkLst>
            <pc:docMk/>
            <pc:sldMk cId="3121639462" sldId="715"/>
            <ac:spMk id="4" creationId="{DF283471-FD49-4775-A805-75CB3E078229}"/>
          </ac:spMkLst>
        </pc:spChg>
      </pc:sldChg>
      <pc:sldChg chg="addSp delSp modSp add mod">
        <pc:chgData name="Richard Chalk" userId="287f8aa4f4de1d19" providerId="LiveId" clId="{D13645F3-8E02-4567-8DBE-DA2EE0A1D501}" dt="2024-03-07T19:10:58.328" v="606" actId="207"/>
        <pc:sldMkLst>
          <pc:docMk/>
          <pc:sldMk cId="2079083662" sldId="716"/>
        </pc:sldMkLst>
        <pc:spChg chg="mod">
          <ac:chgData name="Richard Chalk" userId="287f8aa4f4de1d19" providerId="LiveId" clId="{D13645F3-8E02-4567-8DBE-DA2EE0A1D501}" dt="2024-03-07T05:51:53.282" v="310" actId="113"/>
          <ac:spMkLst>
            <pc:docMk/>
            <pc:sldMk cId="2079083662" sldId="716"/>
            <ac:spMk id="2" creationId="{29BE437A-F672-EB7B-D123-30AD4A613597}"/>
          </ac:spMkLst>
        </pc:spChg>
        <pc:spChg chg="mod">
          <ac:chgData name="Richard Chalk" userId="287f8aa4f4de1d19" providerId="LiveId" clId="{D13645F3-8E02-4567-8DBE-DA2EE0A1D501}" dt="2024-03-07T05:49:29.454" v="247" actId="20577"/>
          <ac:spMkLst>
            <pc:docMk/>
            <pc:sldMk cId="2079083662" sldId="716"/>
            <ac:spMk id="7" creationId="{0EA1B050-0AC0-781B-E4B2-D7216F1E692C}"/>
          </ac:spMkLst>
        </pc:spChg>
        <pc:spChg chg="mod">
          <ac:chgData name="Richard Chalk" userId="287f8aa4f4de1d19" providerId="LiveId" clId="{D13645F3-8E02-4567-8DBE-DA2EE0A1D501}" dt="2024-03-07T05:57:27.565" v="554" actId="1035"/>
          <ac:spMkLst>
            <pc:docMk/>
            <pc:sldMk cId="2079083662" sldId="716"/>
            <ac:spMk id="11" creationId="{13D04F0E-C01F-4BD6-4051-30501BCF048C}"/>
          </ac:spMkLst>
        </pc:spChg>
        <pc:spChg chg="add mod">
          <ac:chgData name="Richard Chalk" userId="287f8aa4f4de1d19" providerId="LiveId" clId="{D13645F3-8E02-4567-8DBE-DA2EE0A1D501}" dt="2024-03-07T19:10:58.328" v="606" actId="207"/>
          <ac:spMkLst>
            <pc:docMk/>
            <pc:sldMk cId="2079083662" sldId="716"/>
            <ac:spMk id="13" creationId="{2227FC83-CC28-4930-0A04-3D3E80E8F724}"/>
          </ac:spMkLst>
        </pc:spChg>
        <pc:spChg chg="add mod">
          <ac:chgData name="Richard Chalk" userId="287f8aa4f4de1d19" providerId="LiveId" clId="{D13645F3-8E02-4567-8DBE-DA2EE0A1D501}" dt="2024-03-07T05:57:18.294" v="542" actId="1035"/>
          <ac:spMkLst>
            <pc:docMk/>
            <pc:sldMk cId="2079083662" sldId="716"/>
            <ac:spMk id="14" creationId="{0FF5AF53-0050-EBF2-FDC2-0F74B999A152}"/>
          </ac:spMkLst>
        </pc:spChg>
        <pc:picChg chg="del">
          <ac:chgData name="Richard Chalk" userId="287f8aa4f4de1d19" providerId="LiveId" clId="{D13645F3-8E02-4567-8DBE-DA2EE0A1D501}" dt="2024-03-07T05:49:00.107" v="233" actId="478"/>
          <ac:picMkLst>
            <pc:docMk/>
            <pc:sldMk cId="2079083662" sldId="716"/>
            <ac:picMk id="3" creationId="{9B8519E0-CFD0-782A-B757-676C19BC8910}"/>
          </ac:picMkLst>
        </pc:picChg>
        <pc:picChg chg="add mod">
          <ac:chgData name="Richard Chalk" userId="287f8aa4f4de1d19" providerId="LiveId" clId="{D13645F3-8E02-4567-8DBE-DA2EE0A1D501}" dt="2024-03-07T05:49:00.517" v="234"/>
          <ac:picMkLst>
            <pc:docMk/>
            <pc:sldMk cId="2079083662" sldId="716"/>
            <ac:picMk id="8" creationId="{BFB7A403-D1FD-F8D6-CC01-419F1E9A210D}"/>
          </ac:picMkLst>
        </pc:picChg>
        <pc:picChg chg="add mod">
          <ac:chgData name="Richard Chalk" userId="287f8aa4f4de1d19" providerId="LiveId" clId="{D13645F3-8E02-4567-8DBE-DA2EE0A1D501}" dt="2024-03-07T05:49:31.754" v="248" actId="1038"/>
          <ac:picMkLst>
            <pc:docMk/>
            <pc:sldMk cId="2079083662" sldId="716"/>
            <ac:picMk id="9" creationId="{B1813ACA-6C94-5510-F0AA-169A4C809A17}"/>
          </ac:picMkLst>
        </pc:picChg>
        <pc:picChg chg="add del mod">
          <ac:chgData name="Richard Chalk" userId="287f8aa4f4de1d19" providerId="LiveId" clId="{D13645F3-8E02-4567-8DBE-DA2EE0A1D501}" dt="2024-03-07T05:50:07.735" v="252" actId="478"/>
          <ac:picMkLst>
            <pc:docMk/>
            <pc:sldMk cId="2079083662" sldId="716"/>
            <ac:picMk id="10" creationId="{1B818A32-2573-4385-0C4C-ECA778E8DBD0}"/>
          </ac:picMkLst>
        </pc:picChg>
        <pc:picChg chg="add mod">
          <ac:chgData name="Richard Chalk" userId="287f8aa4f4de1d19" providerId="LiveId" clId="{D13645F3-8E02-4567-8DBE-DA2EE0A1D501}" dt="2024-03-07T05:57:18.294" v="542" actId="1035"/>
          <ac:picMkLst>
            <pc:docMk/>
            <pc:sldMk cId="2079083662" sldId="716"/>
            <ac:picMk id="15" creationId="{AC97AA9F-B370-16DE-9634-0E1A4A85B575}"/>
          </ac:picMkLst>
        </pc:picChg>
        <pc:picChg chg="add mod">
          <ac:chgData name="Richard Chalk" userId="287f8aa4f4de1d19" providerId="LiveId" clId="{D13645F3-8E02-4567-8DBE-DA2EE0A1D501}" dt="2024-03-07T05:58:31.986" v="573" actId="1035"/>
          <ac:picMkLst>
            <pc:docMk/>
            <pc:sldMk cId="2079083662" sldId="716"/>
            <ac:picMk id="16" creationId="{9DC078A3-1AC8-3325-30F4-9DEEDB451C94}"/>
          </ac:picMkLst>
        </pc:picChg>
        <pc:picChg chg="del">
          <ac:chgData name="Richard Chalk" userId="287f8aa4f4de1d19" providerId="LiveId" clId="{D13645F3-8E02-4567-8DBE-DA2EE0A1D501}" dt="2024-03-07T05:49:38.136" v="251" actId="478"/>
          <ac:picMkLst>
            <pc:docMk/>
            <pc:sldMk cId="2079083662" sldId="716"/>
            <ac:picMk id="3074" creationId="{7DDFCE77-50F9-CD62-8226-96518D5BF059}"/>
          </ac:picMkLst>
        </pc:picChg>
        <pc:cxnChg chg="mod">
          <ac:chgData name="Richard Chalk" userId="287f8aa4f4de1d19" providerId="LiveId" clId="{D13645F3-8E02-4567-8DBE-DA2EE0A1D501}" dt="2024-03-07T05:50:44.600" v="300" actId="14100"/>
          <ac:cxnSpMkLst>
            <pc:docMk/>
            <pc:sldMk cId="2079083662" sldId="716"/>
            <ac:cxnSpMk id="4" creationId="{B15E999C-ECE6-7D68-5507-028E22361E55}"/>
          </ac:cxnSpMkLst>
        </pc:cxnChg>
      </pc:sldChg>
      <pc:sldChg chg="addSp delSp modSp add mod">
        <pc:chgData name="Richard Chalk" userId="287f8aa4f4de1d19" providerId="LiveId" clId="{D13645F3-8E02-4567-8DBE-DA2EE0A1D501}" dt="2024-03-07T19:17:44.299" v="751" actId="20577"/>
        <pc:sldMkLst>
          <pc:docMk/>
          <pc:sldMk cId="3461169943" sldId="717"/>
        </pc:sldMkLst>
        <pc:spChg chg="mod">
          <ac:chgData name="Richard Chalk" userId="287f8aa4f4de1d19" providerId="LiveId" clId="{D13645F3-8E02-4567-8DBE-DA2EE0A1D501}" dt="2024-03-07T19:14:46.916" v="701" actId="207"/>
          <ac:spMkLst>
            <pc:docMk/>
            <pc:sldMk cId="3461169943" sldId="717"/>
            <ac:spMk id="2" creationId="{42981391-22CF-1DF1-0BA7-1E14A69F1216}"/>
          </ac:spMkLst>
        </pc:spChg>
        <pc:spChg chg="mod">
          <ac:chgData name="Richard Chalk" userId="287f8aa4f4de1d19" providerId="LiveId" clId="{D13645F3-8E02-4567-8DBE-DA2EE0A1D501}" dt="2024-03-07T19:17:44.299" v="751" actId="20577"/>
          <ac:spMkLst>
            <pc:docMk/>
            <pc:sldMk cId="3461169943" sldId="717"/>
            <ac:spMk id="7" creationId="{CE91549B-E5B8-C146-F7D3-C778EBD2A71A}"/>
          </ac:spMkLst>
        </pc:spChg>
        <pc:spChg chg="mod">
          <ac:chgData name="Richard Chalk" userId="287f8aa4f4de1d19" providerId="LiveId" clId="{D13645F3-8E02-4567-8DBE-DA2EE0A1D501}" dt="2024-03-07T19:17:41.030" v="749" actId="207"/>
          <ac:spMkLst>
            <pc:docMk/>
            <pc:sldMk cId="3461169943" sldId="717"/>
            <ac:spMk id="11" creationId="{EE6C00D2-A21D-DD74-4F04-002859778E6C}"/>
          </ac:spMkLst>
        </pc:spChg>
        <pc:picChg chg="del">
          <ac:chgData name="Richard Chalk" userId="287f8aa4f4de1d19" providerId="LiveId" clId="{D13645F3-8E02-4567-8DBE-DA2EE0A1D501}" dt="2024-03-07T19:11:55.127" v="618" actId="478"/>
          <ac:picMkLst>
            <pc:docMk/>
            <pc:sldMk cId="3461169943" sldId="717"/>
            <ac:picMk id="3" creationId="{D30696CB-7EF2-23D8-C256-D30DB92B005B}"/>
          </ac:picMkLst>
        </pc:picChg>
        <pc:picChg chg="add mod">
          <ac:chgData name="Richard Chalk" userId="287f8aa4f4de1d19" providerId="LiveId" clId="{D13645F3-8E02-4567-8DBE-DA2EE0A1D501}" dt="2024-03-07T19:11:55.418" v="619"/>
          <ac:picMkLst>
            <pc:docMk/>
            <pc:sldMk cId="3461169943" sldId="717"/>
            <ac:picMk id="8" creationId="{2D31D793-9B30-8883-BC75-4C0FA983AD7A}"/>
          </ac:picMkLst>
        </pc:picChg>
        <pc:picChg chg="add mod">
          <ac:chgData name="Richard Chalk" userId="287f8aa4f4de1d19" providerId="LiveId" clId="{D13645F3-8E02-4567-8DBE-DA2EE0A1D501}" dt="2024-03-07T19:14:13.091" v="635" actId="1076"/>
          <ac:picMkLst>
            <pc:docMk/>
            <pc:sldMk cId="3461169943" sldId="717"/>
            <ac:picMk id="9" creationId="{EE35781D-B927-6BA3-58FA-D9DC6BC9BA36}"/>
          </ac:picMkLst>
        </pc:picChg>
        <pc:picChg chg="del">
          <ac:chgData name="Richard Chalk" userId="287f8aa4f4de1d19" providerId="LiveId" clId="{D13645F3-8E02-4567-8DBE-DA2EE0A1D501}" dt="2024-03-07T19:11:56.733" v="620" actId="478"/>
          <ac:picMkLst>
            <pc:docMk/>
            <pc:sldMk cId="3461169943" sldId="717"/>
            <ac:picMk id="3074" creationId="{1D832CAC-D15D-D937-5790-D8611B67023E}"/>
          </ac:picMkLst>
        </pc:picChg>
      </pc:sldChg>
      <pc:sldChg chg="addSp delSp modSp add mod">
        <pc:chgData name="Richard Chalk" userId="287f8aa4f4de1d19" providerId="LiveId" clId="{D13645F3-8E02-4567-8DBE-DA2EE0A1D501}" dt="2024-03-07T19:23:31.863" v="1019" actId="1076"/>
        <pc:sldMkLst>
          <pc:docMk/>
          <pc:sldMk cId="1694789680" sldId="718"/>
        </pc:sldMkLst>
        <pc:spChg chg="mod">
          <ac:chgData name="Richard Chalk" userId="287f8aa4f4de1d19" providerId="LiveId" clId="{D13645F3-8E02-4567-8DBE-DA2EE0A1D501}" dt="2024-03-07T19:23:11.367" v="1015" actId="1038"/>
          <ac:spMkLst>
            <pc:docMk/>
            <pc:sldMk cId="1694789680" sldId="718"/>
            <ac:spMk id="2" creationId="{49C1851B-6A62-E39E-E8CA-292AEFB911F1}"/>
          </ac:spMkLst>
        </pc:spChg>
        <pc:spChg chg="mod">
          <ac:chgData name="Richard Chalk" userId="287f8aa4f4de1d19" providerId="LiveId" clId="{D13645F3-8E02-4567-8DBE-DA2EE0A1D501}" dt="2024-03-07T19:18:20.446" v="759" actId="20577"/>
          <ac:spMkLst>
            <pc:docMk/>
            <pc:sldMk cId="1694789680" sldId="718"/>
            <ac:spMk id="7" creationId="{7E4388A3-12E9-88BE-AD20-BF0BBB86D674}"/>
          </ac:spMkLst>
        </pc:spChg>
        <pc:spChg chg="add mod">
          <ac:chgData name="Richard Chalk" userId="287f8aa4f4de1d19" providerId="LiveId" clId="{D13645F3-8E02-4567-8DBE-DA2EE0A1D501}" dt="2024-03-07T19:19:33.563" v="782" actId="1076"/>
          <ac:spMkLst>
            <pc:docMk/>
            <pc:sldMk cId="1694789680" sldId="718"/>
            <ac:spMk id="10" creationId="{3E5312E7-163C-F96D-4AD3-D8C2A1CB7A81}"/>
          </ac:spMkLst>
        </pc:spChg>
        <pc:spChg chg="del mod">
          <ac:chgData name="Richard Chalk" userId="287f8aa4f4de1d19" providerId="LiveId" clId="{D13645F3-8E02-4567-8DBE-DA2EE0A1D501}" dt="2024-03-07T19:18:27.019" v="761" actId="478"/>
          <ac:spMkLst>
            <pc:docMk/>
            <pc:sldMk cId="1694789680" sldId="718"/>
            <ac:spMk id="11" creationId="{84E172DF-D630-106B-56BA-B42086FAA67D}"/>
          </ac:spMkLst>
        </pc:spChg>
        <pc:spChg chg="add mod">
          <ac:chgData name="Richard Chalk" userId="287f8aa4f4de1d19" providerId="LiveId" clId="{D13645F3-8E02-4567-8DBE-DA2EE0A1D501}" dt="2024-03-07T19:21:09.551" v="833" actId="1038"/>
          <ac:spMkLst>
            <pc:docMk/>
            <pc:sldMk cId="1694789680" sldId="718"/>
            <ac:spMk id="13" creationId="{CFA72239-A121-0555-5C1C-C3F3D293A226}"/>
          </ac:spMkLst>
        </pc:spChg>
        <pc:spChg chg="add mod">
          <ac:chgData name="Richard Chalk" userId="287f8aa4f4de1d19" providerId="LiveId" clId="{D13645F3-8E02-4567-8DBE-DA2EE0A1D501}" dt="2024-03-07T19:20:57.357" v="823" actId="1076"/>
          <ac:spMkLst>
            <pc:docMk/>
            <pc:sldMk cId="1694789680" sldId="718"/>
            <ac:spMk id="15" creationId="{88FF3EDD-BDD6-7E55-6E08-543D0F374CB9}"/>
          </ac:spMkLst>
        </pc:spChg>
        <pc:spChg chg="add mod">
          <ac:chgData name="Richard Chalk" userId="287f8aa4f4de1d19" providerId="LiveId" clId="{D13645F3-8E02-4567-8DBE-DA2EE0A1D501}" dt="2024-03-07T19:23:31.863" v="1019" actId="1076"/>
          <ac:spMkLst>
            <pc:docMk/>
            <pc:sldMk cId="1694789680" sldId="718"/>
            <ac:spMk id="16" creationId="{37D1EB4B-44CB-4BD7-8A04-05594F22B33D}"/>
          </ac:spMkLst>
        </pc:spChg>
        <pc:picChg chg="add mod">
          <ac:chgData name="Richard Chalk" userId="287f8aa4f4de1d19" providerId="LiveId" clId="{D13645F3-8E02-4567-8DBE-DA2EE0A1D501}" dt="2024-03-07T19:20:39.127" v="818" actId="1076"/>
          <ac:picMkLst>
            <pc:docMk/>
            <pc:sldMk cId="1694789680" sldId="718"/>
            <ac:picMk id="3" creationId="{EB1E6947-5092-1C78-4292-5D795B6D78CB}"/>
          </ac:picMkLst>
        </pc:picChg>
        <pc:picChg chg="del">
          <ac:chgData name="Richard Chalk" userId="287f8aa4f4de1d19" providerId="LiveId" clId="{D13645F3-8E02-4567-8DBE-DA2EE0A1D501}" dt="2024-03-07T19:18:30.416" v="763" actId="478"/>
          <ac:picMkLst>
            <pc:docMk/>
            <pc:sldMk cId="1694789680" sldId="718"/>
            <ac:picMk id="9" creationId="{71EAEC9E-7A11-1256-1C19-F91D66B870C9}"/>
          </ac:picMkLst>
        </pc:picChg>
        <pc:picChg chg="add mod">
          <ac:chgData name="Richard Chalk" userId="287f8aa4f4de1d19" providerId="LiveId" clId="{D13645F3-8E02-4567-8DBE-DA2EE0A1D501}" dt="2024-03-07T19:21:09.551" v="833" actId="1038"/>
          <ac:picMkLst>
            <pc:docMk/>
            <pc:sldMk cId="1694789680" sldId="718"/>
            <ac:picMk id="12" creationId="{9EDB6BF5-D0C6-7399-5B14-A2A5413436AB}"/>
          </ac:picMkLst>
        </pc:picChg>
        <pc:picChg chg="add mod">
          <ac:chgData name="Richard Chalk" userId="287f8aa4f4de1d19" providerId="LiveId" clId="{D13645F3-8E02-4567-8DBE-DA2EE0A1D501}" dt="2024-03-07T19:20:45.025" v="820" actId="1076"/>
          <ac:picMkLst>
            <pc:docMk/>
            <pc:sldMk cId="1694789680" sldId="718"/>
            <ac:picMk id="14" creationId="{0B7294CE-7A68-08BE-D3DA-36B0F233F27E}"/>
          </ac:picMkLst>
        </pc:picChg>
        <pc:cxnChg chg="del">
          <ac:chgData name="Richard Chalk" userId="287f8aa4f4de1d19" providerId="LiveId" clId="{D13645F3-8E02-4567-8DBE-DA2EE0A1D501}" dt="2024-03-07T19:18:28.817" v="762" actId="478"/>
          <ac:cxnSpMkLst>
            <pc:docMk/>
            <pc:sldMk cId="1694789680" sldId="718"/>
            <ac:cxnSpMk id="4" creationId="{C712F765-C104-2BDF-9B7B-0AF0549A5641}"/>
          </ac:cxnSpMkLst>
        </pc:cxnChg>
      </pc:sldChg>
      <pc:sldChg chg="addSp delSp modSp add mod">
        <pc:chgData name="Richard Chalk" userId="287f8aa4f4de1d19" providerId="LiveId" clId="{D13645F3-8E02-4567-8DBE-DA2EE0A1D501}" dt="2024-03-07T19:22:25.574" v="915" actId="1037"/>
        <pc:sldMkLst>
          <pc:docMk/>
          <pc:sldMk cId="525989643" sldId="719"/>
        </pc:sldMkLst>
        <pc:spChg chg="mod">
          <ac:chgData name="Richard Chalk" userId="287f8aa4f4de1d19" providerId="LiveId" clId="{D13645F3-8E02-4567-8DBE-DA2EE0A1D501}" dt="2024-03-07T19:21:57.001" v="858" actId="1076"/>
          <ac:spMkLst>
            <pc:docMk/>
            <pc:sldMk cId="525989643" sldId="719"/>
            <ac:spMk id="2" creationId="{7B03C9C0-D156-6A55-20BA-EAF0E24B5DF7}"/>
          </ac:spMkLst>
        </pc:spChg>
        <pc:spChg chg="del">
          <ac:chgData name="Richard Chalk" userId="287f8aa4f4de1d19" providerId="LiveId" clId="{D13645F3-8E02-4567-8DBE-DA2EE0A1D501}" dt="2024-03-07T19:21:45.026" v="845" actId="478"/>
          <ac:spMkLst>
            <pc:docMk/>
            <pc:sldMk cId="525989643" sldId="719"/>
            <ac:spMk id="13" creationId="{78D3DDDF-4B9C-2F68-5A04-3D55F0635ABC}"/>
          </ac:spMkLst>
        </pc:spChg>
        <pc:spChg chg="mod">
          <ac:chgData name="Richard Chalk" userId="287f8aa4f4de1d19" providerId="LiveId" clId="{D13645F3-8E02-4567-8DBE-DA2EE0A1D501}" dt="2024-03-07T19:22:25.574" v="915" actId="1037"/>
          <ac:spMkLst>
            <pc:docMk/>
            <pc:sldMk cId="525989643" sldId="719"/>
            <ac:spMk id="15" creationId="{1D93C61B-AB63-1107-25D7-1F481ED85C8A}"/>
          </ac:spMkLst>
        </pc:spChg>
        <pc:picChg chg="del">
          <ac:chgData name="Richard Chalk" userId="287f8aa4f4de1d19" providerId="LiveId" clId="{D13645F3-8E02-4567-8DBE-DA2EE0A1D501}" dt="2024-03-07T19:21:25.576" v="837" actId="478"/>
          <ac:picMkLst>
            <pc:docMk/>
            <pc:sldMk cId="525989643" sldId="719"/>
            <ac:picMk id="3" creationId="{63142634-E656-6A91-BCF9-49AD72D4770D}"/>
          </ac:picMkLst>
        </pc:picChg>
        <pc:picChg chg="add mod">
          <ac:chgData name="Richard Chalk" userId="287f8aa4f4de1d19" providerId="LiveId" clId="{D13645F3-8E02-4567-8DBE-DA2EE0A1D501}" dt="2024-03-07T19:21:31.808" v="840" actId="1076"/>
          <ac:picMkLst>
            <pc:docMk/>
            <pc:sldMk cId="525989643" sldId="719"/>
            <ac:picMk id="4" creationId="{C326395D-442A-CC4D-A516-4D0522749025}"/>
          </ac:picMkLst>
        </pc:picChg>
        <pc:picChg chg="add mod">
          <ac:chgData name="Richard Chalk" userId="287f8aa4f4de1d19" providerId="LiveId" clId="{D13645F3-8E02-4567-8DBE-DA2EE0A1D501}" dt="2024-03-07T19:21:42.665" v="844" actId="1076"/>
          <ac:picMkLst>
            <pc:docMk/>
            <pc:sldMk cId="525989643" sldId="719"/>
            <ac:picMk id="9" creationId="{B2A78B2C-E2B1-D0EF-C796-DF20BF3BBB8A}"/>
          </ac:picMkLst>
        </pc:picChg>
        <pc:picChg chg="del">
          <ac:chgData name="Richard Chalk" userId="287f8aa4f4de1d19" providerId="LiveId" clId="{D13645F3-8E02-4567-8DBE-DA2EE0A1D501}" dt="2024-03-07T19:21:24.983" v="836" actId="478"/>
          <ac:picMkLst>
            <pc:docMk/>
            <pc:sldMk cId="525989643" sldId="719"/>
            <ac:picMk id="12" creationId="{A8583CB3-2C80-3C53-551E-CEC2DF87DB0E}"/>
          </ac:picMkLst>
        </pc:picChg>
        <pc:picChg chg="del">
          <ac:chgData name="Richard Chalk" userId="287f8aa4f4de1d19" providerId="LiveId" clId="{D13645F3-8E02-4567-8DBE-DA2EE0A1D501}" dt="2024-03-07T19:21:24.206" v="835" actId="478"/>
          <ac:picMkLst>
            <pc:docMk/>
            <pc:sldMk cId="525989643" sldId="719"/>
            <ac:picMk id="14" creationId="{C8CFA5D7-C03B-ACC7-947F-6EB027B48D94}"/>
          </ac:picMkLst>
        </pc:picChg>
      </pc:sldChg>
      <pc:sldChg chg="addSp delSp modSp add mod">
        <pc:chgData name="Richard Chalk" userId="287f8aa4f4de1d19" providerId="LiveId" clId="{D13645F3-8E02-4567-8DBE-DA2EE0A1D501}" dt="2024-03-07T19:39:53.797" v="1543" actId="20577"/>
        <pc:sldMkLst>
          <pc:docMk/>
          <pc:sldMk cId="1866981442" sldId="720"/>
        </pc:sldMkLst>
        <pc:spChg chg="mod">
          <ac:chgData name="Richard Chalk" userId="287f8aa4f4de1d19" providerId="LiveId" clId="{D13645F3-8E02-4567-8DBE-DA2EE0A1D501}" dt="2024-03-07T19:31:14.854" v="1317" actId="113"/>
          <ac:spMkLst>
            <pc:docMk/>
            <pc:sldMk cId="1866981442" sldId="720"/>
            <ac:spMk id="2" creationId="{27A07BB0-CFC5-1A45-6830-A84FD59B42B7}"/>
          </ac:spMkLst>
        </pc:spChg>
        <pc:spChg chg="mod">
          <ac:chgData name="Richard Chalk" userId="287f8aa4f4de1d19" providerId="LiveId" clId="{D13645F3-8E02-4567-8DBE-DA2EE0A1D501}" dt="2024-03-07T19:39:53.797" v="1543" actId="20577"/>
          <ac:spMkLst>
            <pc:docMk/>
            <pc:sldMk cId="1866981442" sldId="720"/>
            <ac:spMk id="7" creationId="{CCFC06D3-E8DE-7EF0-BF9A-8A53993C3809}"/>
          </ac:spMkLst>
        </pc:spChg>
        <pc:spChg chg="mod">
          <ac:chgData name="Richard Chalk" userId="287f8aa4f4de1d19" providerId="LiveId" clId="{D13645F3-8E02-4567-8DBE-DA2EE0A1D501}" dt="2024-03-07T19:31:04.230" v="1316" actId="255"/>
          <ac:spMkLst>
            <pc:docMk/>
            <pc:sldMk cId="1866981442" sldId="720"/>
            <ac:spMk id="11" creationId="{0772CCEB-FDD7-71FB-71F1-17A1FD4B4BD5}"/>
          </ac:spMkLst>
        </pc:spChg>
        <pc:picChg chg="add mod">
          <ac:chgData name="Richard Chalk" userId="287f8aa4f4de1d19" providerId="LiveId" clId="{D13645F3-8E02-4567-8DBE-DA2EE0A1D501}" dt="2024-03-07T19:26:48.677" v="1162" actId="1076"/>
          <ac:picMkLst>
            <pc:docMk/>
            <pc:sldMk cId="1866981442" sldId="720"/>
            <ac:picMk id="3" creationId="{14667BAF-60DE-38EA-9447-DE0DE7FC764F}"/>
          </ac:picMkLst>
        </pc:picChg>
        <pc:picChg chg="del">
          <ac:chgData name="Richard Chalk" userId="287f8aa4f4de1d19" providerId="LiveId" clId="{D13645F3-8E02-4567-8DBE-DA2EE0A1D501}" dt="2024-03-07T19:26:41.288" v="1160" actId="478"/>
          <ac:picMkLst>
            <pc:docMk/>
            <pc:sldMk cId="1866981442" sldId="720"/>
            <ac:picMk id="9" creationId="{40B998EF-207B-1750-51B8-34E7F2EBE320}"/>
          </ac:picMkLst>
        </pc:picChg>
        <pc:picChg chg="add mod">
          <ac:chgData name="Richard Chalk" userId="287f8aa4f4de1d19" providerId="LiveId" clId="{D13645F3-8E02-4567-8DBE-DA2EE0A1D501}" dt="2024-03-07T19:27:08.272" v="1188" actId="1035"/>
          <ac:picMkLst>
            <pc:docMk/>
            <pc:sldMk cId="1866981442" sldId="720"/>
            <ac:picMk id="1026" creationId="{228AC059-28B3-B1B8-B92D-50BBA6B2FC1D}"/>
          </ac:picMkLst>
        </pc:picChg>
      </pc:sldChg>
      <pc:sldChg chg="modSp add mod">
        <pc:chgData name="Richard Chalk" userId="287f8aa4f4de1d19" providerId="LiveId" clId="{D13645F3-8E02-4567-8DBE-DA2EE0A1D501}" dt="2024-03-07T19:31:46.978" v="1344" actId="20577"/>
        <pc:sldMkLst>
          <pc:docMk/>
          <pc:sldMk cId="956894828" sldId="721"/>
        </pc:sldMkLst>
        <pc:spChg chg="mod">
          <ac:chgData name="Richard Chalk" userId="287f8aa4f4de1d19" providerId="LiveId" clId="{D13645F3-8E02-4567-8DBE-DA2EE0A1D501}" dt="2024-03-07T19:31:46.978" v="1344" actId="20577"/>
          <ac:spMkLst>
            <pc:docMk/>
            <pc:sldMk cId="956894828" sldId="721"/>
            <ac:spMk id="118" creationId="{FAE67D32-CD9F-5674-B476-F564BC4EBAC5}"/>
          </ac:spMkLst>
        </pc:spChg>
      </pc:sldChg>
      <pc:sldChg chg="addSp delSp modSp add mod modNotesTx">
        <pc:chgData name="Richard Chalk" userId="287f8aa4f4de1d19" providerId="LiveId" clId="{D13645F3-8E02-4567-8DBE-DA2EE0A1D501}" dt="2024-03-08T14:22:10.676" v="6434" actId="20577"/>
        <pc:sldMkLst>
          <pc:docMk/>
          <pc:sldMk cId="1783922974" sldId="722"/>
        </pc:sldMkLst>
        <pc:spChg chg="mod">
          <ac:chgData name="Richard Chalk" userId="287f8aa4f4de1d19" providerId="LiveId" clId="{D13645F3-8E02-4567-8DBE-DA2EE0A1D501}" dt="2024-03-07T19:35:23.401" v="1409" actId="207"/>
          <ac:spMkLst>
            <pc:docMk/>
            <pc:sldMk cId="1783922974" sldId="722"/>
            <ac:spMk id="2" creationId="{4BFC4759-09B6-2CE5-AC2C-807C16BD2476}"/>
          </ac:spMkLst>
        </pc:spChg>
        <pc:spChg chg="add mod">
          <ac:chgData name="Richard Chalk" userId="287f8aa4f4de1d19" providerId="LiveId" clId="{D13645F3-8E02-4567-8DBE-DA2EE0A1D501}" dt="2024-03-07T19:38:51.878" v="1486" actId="113"/>
          <ac:spMkLst>
            <pc:docMk/>
            <pc:sldMk cId="1783922974" sldId="722"/>
            <ac:spMk id="9" creationId="{6A78CFB3-01D0-E5F1-B01A-E82283BB9118}"/>
          </ac:spMkLst>
        </pc:spChg>
        <pc:spChg chg="mod">
          <ac:chgData name="Richard Chalk" userId="287f8aa4f4de1d19" providerId="LiveId" clId="{D13645F3-8E02-4567-8DBE-DA2EE0A1D501}" dt="2024-03-07T19:37:23.512" v="1422" actId="14100"/>
          <ac:spMkLst>
            <pc:docMk/>
            <pc:sldMk cId="1783922974" sldId="722"/>
            <ac:spMk id="11" creationId="{E2098DAB-358F-6543-2D00-8DA9412575A6}"/>
          </ac:spMkLst>
        </pc:spChg>
        <pc:spChg chg="add mod">
          <ac:chgData name="Richard Chalk" userId="287f8aa4f4de1d19" providerId="LiveId" clId="{D13645F3-8E02-4567-8DBE-DA2EE0A1D501}" dt="2024-03-07T19:38:39.715" v="1482" actId="1076"/>
          <ac:spMkLst>
            <pc:docMk/>
            <pc:sldMk cId="1783922974" sldId="722"/>
            <ac:spMk id="12" creationId="{29113567-FB90-EA53-C92A-09234F93148B}"/>
          </ac:spMkLst>
        </pc:spChg>
        <pc:picChg chg="del">
          <ac:chgData name="Richard Chalk" userId="287f8aa4f4de1d19" providerId="LiveId" clId="{D13645F3-8E02-4567-8DBE-DA2EE0A1D501}" dt="2024-03-07T19:33:00.065" v="1359" actId="478"/>
          <ac:picMkLst>
            <pc:docMk/>
            <pc:sldMk cId="1783922974" sldId="722"/>
            <ac:picMk id="3" creationId="{D67450D9-BEB1-738D-6D4A-611B09504FFB}"/>
          </ac:picMkLst>
        </pc:picChg>
        <pc:picChg chg="add mod">
          <ac:chgData name="Richard Chalk" userId="287f8aa4f4de1d19" providerId="LiveId" clId="{D13645F3-8E02-4567-8DBE-DA2EE0A1D501}" dt="2024-03-07T19:38:28.334" v="1478" actId="1036"/>
          <ac:picMkLst>
            <pc:docMk/>
            <pc:sldMk cId="1783922974" sldId="722"/>
            <ac:picMk id="10" creationId="{A2BB263B-BE94-4880-37C5-225234053088}"/>
          </ac:picMkLst>
        </pc:picChg>
        <pc:picChg chg="del">
          <ac:chgData name="Richard Chalk" userId="287f8aa4f4de1d19" providerId="LiveId" clId="{D13645F3-8E02-4567-8DBE-DA2EE0A1D501}" dt="2024-03-07T19:32:22.819" v="1346" actId="478"/>
          <ac:picMkLst>
            <pc:docMk/>
            <pc:sldMk cId="1783922974" sldId="722"/>
            <ac:picMk id="1026" creationId="{5F960A26-DBE3-E5FD-EC56-909C6E2CBED6}"/>
          </ac:picMkLst>
        </pc:picChg>
        <pc:picChg chg="add mod">
          <ac:chgData name="Richard Chalk" userId="287f8aa4f4de1d19" providerId="LiveId" clId="{D13645F3-8E02-4567-8DBE-DA2EE0A1D501}" dt="2024-03-07T19:37:57.527" v="1430" actId="1035"/>
          <ac:picMkLst>
            <pc:docMk/>
            <pc:sldMk cId="1783922974" sldId="722"/>
            <ac:picMk id="2050" creationId="{24CB5C40-E9A6-42FA-5624-9152FB13B8A0}"/>
          </ac:picMkLst>
        </pc:picChg>
      </pc:sldChg>
      <pc:sldChg chg="addSp delSp modSp add mod modNotesTx">
        <pc:chgData name="Richard Chalk" userId="287f8aa4f4de1d19" providerId="LiveId" clId="{D13645F3-8E02-4567-8DBE-DA2EE0A1D501}" dt="2024-03-08T14:22:18.835" v="6443" actId="20577"/>
        <pc:sldMkLst>
          <pc:docMk/>
          <pc:sldMk cId="1277178640" sldId="723"/>
        </pc:sldMkLst>
        <pc:spChg chg="mod">
          <ac:chgData name="Richard Chalk" userId="287f8aa4f4de1d19" providerId="LiveId" clId="{D13645F3-8E02-4567-8DBE-DA2EE0A1D501}" dt="2024-03-07T19:44:33.051" v="1621" actId="20577"/>
          <ac:spMkLst>
            <pc:docMk/>
            <pc:sldMk cId="1277178640" sldId="723"/>
            <ac:spMk id="2" creationId="{DE8265CF-75AA-12C0-8B6C-C6AA4AE1106F}"/>
          </ac:spMkLst>
        </pc:spChg>
        <pc:spChg chg="add mod">
          <ac:chgData name="Richard Chalk" userId="287f8aa4f4de1d19" providerId="LiveId" clId="{D13645F3-8E02-4567-8DBE-DA2EE0A1D501}" dt="2024-03-07T20:34:32.564" v="3009" actId="6549"/>
          <ac:spMkLst>
            <pc:docMk/>
            <pc:sldMk cId="1277178640" sldId="723"/>
            <ac:spMk id="3" creationId="{43146FA0-1E9D-08CE-D13A-494BC0CB668D}"/>
          </ac:spMkLst>
        </pc:spChg>
        <pc:spChg chg="mod">
          <ac:chgData name="Richard Chalk" userId="287f8aa4f4de1d19" providerId="LiveId" clId="{D13645F3-8E02-4567-8DBE-DA2EE0A1D501}" dt="2024-03-08T14:22:18.835" v="6443" actId="20577"/>
          <ac:spMkLst>
            <pc:docMk/>
            <pc:sldMk cId="1277178640" sldId="723"/>
            <ac:spMk id="7" creationId="{CEB390D9-FCA3-C177-82D3-D027E1FD978A}"/>
          </ac:spMkLst>
        </pc:spChg>
        <pc:spChg chg="del">
          <ac:chgData name="Richard Chalk" userId="287f8aa4f4de1d19" providerId="LiveId" clId="{D13645F3-8E02-4567-8DBE-DA2EE0A1D501}" dt="2024-03-07T19:40:19.892" v="1549" actId="478"/>
          <ac:spMkLst>
            <pc:docMk/>
            <pc:sldMk cId="1277178640" sldId="723"/>
            <ac:spMk id="9" creationId="{CB39F326-F10D-AFA8-951D-6CCEF1611518}"/>
          </ac:spMkLst>
        </pc:spChg>
        <pc:spChg chg="mod">
          <ac:chgData name="Richard Chalk" userId="287f8aa4f4de1d19" providerId="LiveId" clId="{D13645F3-8E02-4567-8DBE-DA2EE0A1D501}" dt="2024-03-07T19:44:36.571" v="1623" actId="20577"/>
          <ac:spMkLst>
            <pc:docMk/>
            <pc:sldMk cId="1277178640" sldId="723"/>
            <ac:spMk id="11" creationId="{74CF2A66-247D-D57B-AFE4-3E09DE7EF585}"/>
          </ac:spMkLst>
        </pc:spChg>
        <pc:spChg chg="del">
          <ac:chgData name="Richard Chalk" userId="287f8aa4f4de1d19" providerId="LiveId" clId="{D13645F3-8E02-4567-8DBE-DA2EE0A1D501}" dt="2024-03-07T19:40:28.244" v="1551" actId="478"/>
          <ac:spMkLst>
            <pc:docMk/>
            <pc:sldMk cId="1277178640" sldId="723"/>
            <ac:spMk id="12" creationId="{6925CC63-2B84-469E-DF21-7F56DE4E1E3F}"/>
          </ac:spMkLst>
        </pc:spChg>
        <pc:spChg chg="add mod">
          <ac:chgData name="Richard Chalk" userId="287f8aa4f4de1d19" providerId="LiveId" clId="{D13645F3-8E02-4567-8DBE-DA2EE0A1D501}" dt="2024-03-07T19:47:41.051" v="1777" actId="6549"/>
          <ac:spMkLst>
            <pc:docMk/>
            <pc:sldMk cId="1277178640" sldId="723"/>
            <ac:spMk id="14" creationId="{285D3754-D63C-01DE-53D7-10478BF74EC0}"/>
          </ac:spMkLst>
        </pc:spChg>
        <pc:picChg chg="del">
          <ac:chgData name="Richard Chalk" userId="287f8aa4f4de1d19" providerId="LiveId" clId="{D13645F3-8E02-4567-8DBE-DA2EE0A1D501}" dt="2024-03-07T19:40:18.930" v="1548" actId="478"/>
          <ac:picMkLst>
            <pc:docMk/>
            <pc:sldMk cId="1277178640" sldId="723"/>
            <ac:picMk id="10" creationId="{1FBD9114-1D94-562C-5DD0-9C8D58B7141C}"/>
          </ac:picMkLst>
        </pc:picChg>
        <pc:picChg chg="add mod">
          <ac:chgData name="Richard Chalk" userId="287f8aa4f4de1d19" providerId="LiveId" clId="{D13645F3-8E02-4567-8DBE-DA2EE0A1D501}" dt="2024-03-07T19:46:25.516" v="1625" actId="1076"/>
          <ac:picMkLst>
            <pc:docMk/>
            <pc:sldMk cId="1277178640" sldId="723"/>
            <ac:picMk id="13" creationId="{68F29EEB-6F21-728B-9EE5-0E7B300700A1}"/>
          </ac:picMkLst>
        </pc:picChg>
        <pc:picChg chg="add mod">
          <ac:chgData name="Richard Chalk" userId="287f8aa4f4de1d19" providerId="LiveId" clId="{D13645F3-8E02-4567-8DBE-DA2EE0A1D501}" dt="2024-03-07T19:47:22.465" v="1724" actId="1076"/>
          <ac:picMkLst>
            <pc:docMk/>
            <pc:sldMk cId="1277178640" sldId="723"/>
            <ac:picMk id="15" creationId="{E78A8180-111F-D2C5-7FA8-CF95614F3DF3}"/>
          </ac:picMkLst>
        </pc:picChg>
        <pc:picChg chg="del">
          <ac:chgData name="Richard Chalk" userId="287f8aa4f4de1d19" providerId="LiveId" clId="{D13645F3-8E02-4567-8DBE-DA2EE0A1D501}" dt="2024-03-07T19:40:18.048" v="1547" actId="478"/>
          <ac:picMkLst>
            <pc:docMk/>
            <pc:sldMk cId="1277178640" sldId="723"/>
            <ac:picMk id="2050" creationId="{25A29189-34FD-C936-A50F-AED12CABBE7C}"/>
          </ac:picMkLst>
        </pc:picChg>
      </pc:sldChg>
      <pc:sldChg chg="modSp add mod">
        <pc:chgData name="Richard Chalk" userId="287f8aa4f4de1d19" providerId="LiveId" clId="{D13645F3-8E02-4567-8DBE-DA2EE0A1D501}" dt="2024-03-07T20:34:45.368" v="3013" actId="20577"/>
        <pc:sldMkLst>
          <pc:docMk/>
          <pc:sldMk cId="1709493584" sldId="724"/>
        </pc:sldMkLst>
        <pc:spChg chg="mod">
          <ac:chgData name="Richard Chalk" userId="287f8aa4f4de1d19" providerId="LiveId" clId="{D13645F3-8E02-4567-8DBE-DA2EE0A1D501}" dt="2024-03-07T20:34:45.368" v="3013" actId="20577"/>
          <ac:spMkLst>
            <pc:docMk/>
            <pc:sldMk cId="1709493584" sldId="724"/>
            <ac:spMk id="118" creationId="{70344B8E-2C9B-1667-C08E-53C37BC7FAAD}"/>
          </ac:spMkLst>
        </pc:spChg>
      </pc:sldChg>
      <pc:sldChg chg="modSp add mod">
        <pc:chgData name="Richard Chalk" userId="287f8aa4f4de1d19" providerId="LiveId" clId="{D13645F3-8E02-4567-8DBE-DA2EE0A1D501}" dt="2024-03-07T19:55:06.989" v="1883" actId="20577"/>
        <pc:sldMkLst>
          <pc:docMk/>
          <pc:sldMk cId="2376425357" sldId="725"/>
        </pc:sldMkLst>
        <pc:spChg chg="mod">
          <ac:chgData name="Richard Chalk" userId="287f8aa4f4de1d19" providerId="LiveId" clId="{D13645F3-8E02-4567-8DBE-DA2EE0A1D501}" dt="2024-03-07T19:55:06.989" v="1883" actId="20577"/>
          <ac:spMkLst>
            <pc:docMk/>
            <pc:sldMk cId="2376425357" sldId="725"/>
            <ac:spMk id="118" creationId="{78407005-2D1A-4995-3F3D-5ACC6B22E48A}"/>
          </ac:spMkLst>
        </pc:spChg>
      </pc:sldChg>
      <pc:sldChg chg="add del">
        <pc:chgData name="Richard Chalk" userId="287f8aa4f4de1d19" providerId="LiveId" clId="{D13645F3-8E02-4567-8DBE-DA2EE0A1D501}" dt="2024-03-08T14:16:01.301" v="6098" actId="47"/>
        <pc:sldMkLst>
          <pc:docMk/>
          <pc:sldMk cId="749494762" sldId="726"/>
        </pc:sldMkLst>
      </pc:sldChg>
      <pc:sldChg chg="modSp add mod">
        <pc:chgData name="Richard Chalk" userId="287f8aa4f4de1d19" providerId="LiveId" clId="{D13645F3-8E02-4567-8DBE-DA2EE0A1D501}" dt="2024-03-08T05:08:42.052" v="3060" actId="20577"/>
        <pc:sldMkLst>
          <pc:docMk/>
          <pc:sldMk cId="2185166096" sldId="727"/>
        </pc:sldMkLst>
        <pc:spChg chg="mod">
          <ac:chgData name="Richard Chalk" userId="287f8aa4f4de1d19" providerId="LiveId" clId="{D13645F3-8E02-4567-8DBE-DA2EE0A1D501}" dt="2024-03-08T05:08:42.052" v="3060" actId="20577"/>
          <ac:spMkLst>
            <pc:docMk/>
            <pc:sldMk cId="2185166096" sldId="727"/>
            <ac:spMk id="118" creationId="{617DE6EF-2DAC-0417-C4DF-911D1BDD11EE}"/>
          </ac:spMkLst>
        </pc:spChg>
      </pc:sldChg>
      <pc:sldChg chg="addSp delSp modSp add mod">
        <pc:chgData name="Richard Chalk" userId="287f8aa4f4de1d19" providerId="LiveId" clId="{D13645F3-8E02-4567-8DBE-DA2EE0A1D501}" dt="2024-03-07T20:30:46.135" v="2979" actId="1036"/>
        <pc:sldMkLst>
          <pc:docMk/>
          <pc:sldMk cId="3977890080" sldId="728"/>
        </pc:sldMkLst>
        <pc:spChg chg="del">
          <ac:chgData name="Richard Chalk" userId="287f8aa4f4de1d19" providerId="LiveId" clId="{D13645F3-8E02-4567-8DBE-DA2EE0A1D501}" dt="2024-03-07T20:29:59.333" v="2952" actId="478"/>
          <ac:spMkLst>
            <pc:docMk/>
            <pc:sldMk cId="3977890080" sldId="728"/>
            <ac:spMk id="2" creationId="{9B51B044-436B-81F0-63BE-A1A639E7DF54}"/>
          </ac:spMkLst>
        </pc:spChg>
        <pc:spChg chg="del">
          <ac:chgData name="Richard Chalk" userId="287f8aa4f4de1d19" providerId="LiveId" clId="{D13645F3-8E02-4567-8DBE-DA2EE0A1D501}" dt="2024-03-07T20:29:56.860" v="2951" actId="478"/>
          <ac:spMkLst>
            <pc:docMk/>
            <pc:sldMk cId="3977890080" sldId="728"/>
            <ac:spMk id="3" creationId="{775B0E19-45FD-D8B3-3D84-34B86D9C2F4F}"/>
          </ac:spMkLst>
        </pc:spChg>
        <pc:spChg chg="del mod">
          <ac:chgData name="Richard Chalk" userId="287f8aa4f4de1d19" providerId="LiveId" clId="{D13645F3-8E02-4567-8DBE-DA2EE0A1D501}" dt="2024-03-07T20:29:55.122" v="2950" actId="478"/>
          <ac:spMkLst>
            <pc:docMk/>
            <pc:sldMk cId="3977890080" sldId="728"/>
            <ac:spMk id="4" creationId="{DB0A1887-D59A-39E4-F5D5-6467AD407B0B}"/>
          </ac:spMkLst>
        </pc:spChg>
        <pc:spChg chg="add del">
          <ac:chgData name="Richard Chalk" userId="287f8aa4f4de1d19" providerId="LiveId" clId="{D13645F3-8E02-4567-8DBE-DA2EE0A1D501}" dt="2024-03-07T20:30:17.109" v="2956" actId="478"/>
          <ac:spMkLst>
            <pc:docMk/>
            <pc:sldMk cId="3977890080" sldId="728"/>
            <ac:spMk id="5" creationId="{04A82259-3766-380B-9CF9-A616D12855B0}"/>
          </ac:spMkLst>
        </pc:spChg>
        <pc:spChg chg="add mod">
          <ac:chgData name="Richard Chalk" userId="287f8aa4f4de1d19" providerId="LiveId" clId="{D13645F3-8E02-4567-8DBE-DA2EE0A1D501}" dt="2024-03-07T20:30:36.576" v="2960"/>
          <ac:spMkLst>
            <pc:docMk/>
            <pc:sldMk cId="3977890080" sldId="728"/>
            <ac:spMk id="7" creationId="{21C4E8DC-0E68-600A-3297-66A11D8B8F31}"/>
          </ac:spMkLst>
        </pc:spChg>
        <pc:picChg chg="add mod">
          <ac:chgData name="Richard Chalk" userId="287f8aa4f4de1d19" providerId="LiveId" clId="{D13645F3-8E02-4567-8DBE-DA2EE0A1D501}" dt="2024-03-07T20:30:36.576" v="2960"/>
          <ac:picMkLst>
            <pc:docMk/>
            <pc:sldMk cId="3977890080" sldId="728"/>
            <ac:picMk id="6" creationId="{0E22ACB4-8505-B108-DD25-5E75E622290F}"/>
          </ac:picMkLst>
        </pc:picChg>
        <pc:picChg chg="add mod">
          <ac:chgData name="Richard Chalk" userId="287f8aa4f4de1d19" providerId="LiveId" clId="{D13645F3-8E02-4567-8DBE-DA2EE0A1D501}" dt="2024-03-07T20:30:36.576" v="2960"/>
          <ac:picMkLst>
            <pc:docMk/>
            <pc:sldMk cId="3977890080" sldId="728"/>
            <ac:picMk id="8" creationId="{39BF8A05-C9C3-457B-A218-45CAB78A3457}"/>
          </ac:picMkLst>
        </pc:picChg>
        <pc:picChg chg="add del">
          <ac:chgData name="Richard Chalk" userId="287f8aa4f4de1d19" providerId="LiveId" clId="{D13645F3-8E02-4567-8DBE-DA2EE0A1D501}" dt="2024-03-07T20:30:03.215" v="2954" actId="478"/>
          <ac:picMkLst>
            <pc:docMk/>
            <pc:sldMk cId="3977890080" sldId="728"/>
            <ac:picMk id="10242" creationId="{6D61782F-23FC-41FC-CF2C-ADE070437858}"/>
          </ac:picMkLst>
        </pc:picChg>
        <pc:picChg chg="add mod">
          <ac:chgData name="Richard Chalk" userId="287f8aa4f4de1d19" providerId="LiveId" clId="{D13645F3-8E02-4567-8DBE-DA2EE0A1D501}" dt="2024-03-07T20:30:46.135" v="2979" actId="1036"/>
          <ac:picMkLst>
            <pc:docMk/>
            <pc:sldMk cId="3977890080" sldId="728"/>
            <ac:picMk id="10246" creationId="{98747174-32A5-93CF-43C8-9EDE6DF74329}"/>
          </ac:picMkLst>
        </pc:picChg>
      </pc:sldChg>
      <pc:sldChg chg="modSp add del mod">
        <pc:chgData name="Richard Chalk" userId="287f8aa4f4de1d19" providerId="LiveId" clId="{D13645F3-8E02-4567-8DBE-DA2EE0A1D501}" dt="2024-03-08T11:12:57.294" v="5228" actId="2696"/>
        <pc:sldMkLst>
          <pc:docMk/>
          <pc:sldMk cId="3030555340" sldId="729"/>
        </pc:sldMkLst>
        <pc:spChg chg="mod">
          <ac:chgData name="Richard Chalk" userId="287f8aa4f4de1d19" providerId="LiveId" clId="{D13645F3-8E02-4567-8DBE-DA2EE0A1D501}" dt="2024-03-08T05:19:24.345" v="3517" actId="20577"/>
          <ac:spMkLst>
            <pc:docMk/>
            <pc:sldMk cId="3030555340" sldId="729"/>
            <ac:spMk id="118" creationId="{CE3F380C-0EE1-A871-9688-276DE10026CB}"/>
          </ac:spMkLst>
        </pc:spChg>
      </pc:sldChg>
      <pc:sldChg chg="add">
        <pc:chgData name="Richard Chalk" userId="287f8aa4f4de1d19" providerId="LiveId" clId="{D13645F3-8E02-4567-8DBE-DA2EE0A1D501}" dt="2024-03-08T11:12:59.725" v="5229"/>
        <pc:sldMkLst>
          <pc:docMk/>
          <pc:sldMk cId="3056855337" sldId="729"/>
        </pc:sldMkLst>
      </pc:sldChg>
      <pc:sldChg chg="add del">
        <pc:chgData name="Richard Chalk" userId="287f8aa4f4de1d19" providerId="LiveId" clId="{D13645F3-8E02-4567-8DBE-DA2EE0A1D501}" dt="2024-03-08T13:58:10.319" v="5390" actId="47"/>
        <pc:sldMkLst>
          <pc:docMk/>
          <pc:sldMk cId="2237004381" sldId="730"/>
        </pc:sldMkLst>
      </pc:sldChg>
      <pc:sldChg chg="add del">
        <pc:chgData name="Richard Chalk" userId="287f8aa4f4de1d19" providerId="LiveId" clId="{D13645F3-8E02-4567-8DBE-DA2EE0A1D501}" dt="2024-03-08T11:12:57.294" v="5228" actId="2696"/>
        <pc:sldMkLst>
          <pc:docMk/>
          <pc:sldMk cId="3450587899" sldId="730"/>
        </pc:sldMkLst>
      </pc:sldChg>
      <pc:sldChg chg="modSp add mod">
        <pc:chgData name="Richard Chalk" userId="287f8aa4f4de1d19" providerId="LiveId" clId="{D13645F3-8E02-4567-8DBE-DA2EE0A1D501}" dt="2024-03-07T19:57:34.804" v="1959" actId="20577"/>
        <pc:sldMkLst>
          <pc:docMk/>
          <pc:sldMk cId="1656071259" sldId="731"/>
        </pc:sldMkLst>
        <pc:spChg chg="mod">
          <ac:chgData name="Richard Chalk" userId="287f8aa4f4de1d19" providerId="LiveId" clId="{D13645F3-8E02-4567-8DBE-DA2EE0A1D501}" dt="2024-03-07T19:57:34.804" v="1959" actId="20577"/>
          <ac:spMkLst>
            <pc:docMk/>
            <pc:sldMk cId="1656071259" sldId="731"/>
            <ac:spMk id="118" creationId="{B2387F0E-BD89-55AE-453D-45193BC71FF8}"/>
          </ac:spMkLst>
        </pc:spChg>
      </pc:sldChg>
      <pc:sldChg chg="add del">
        <pc:chgData name="Richard Chalk" userId="287f8aa4f4de1d19" providerId="LiveId" clId="{D13645F3-8E02-4567-8DBE-DA2EE0A1D501}" dt="2024-03-08T06:17:49.277" v="5161" actId="47"/>
        <pc:sldMkLst>
          <pc:docMk/>
          <pc:sldMk cId="262743122" sldId="732"/>
        </pc:sldMkLst>
      </pc:sldChg>
      <pc:sldChg chg="addSp delSp modSp add mod">
        <pc:chgData name="Richard Chalk" userId="287f8aa4f4de1d19" providerId="LiveId" clId="{D13645F3-8E02-4567-8DBE-DA2EE0A1D501}" dt="2024-03-07T20:17:22.069" v="2526" actId="1036"/>
        <pc:sldMkLst>
          <pc:docMk/>
          <pc:sldMk cId="2786720597" sldId="733"/>
        </pc:sldMkLst>
        <pc:spChg chg="mod">
          <ac:chgData name="Richard Chalk" userId="287f8aa4f4de1d19" providerId="LiveId" clId="{D13645F3-8E02-4567-8DBE-DA2EE0A1D501}" dt="2024-03-07T20:04:26.069" v="2172" actId="207"/>
          <ac:spMkLst>
            <pc:docMk/>
            <pc:sldMk cId="2786720597" sldId="733"/>
            <ac:spMk id="2" creationId="{232507DF-5729-C78A-44C4-BEA6F605B9A4}"/>
          </ac:spMkLst>
        </pc:spChg>
        <pc:spChg chg="mod">
          <ac:chgData name="Richard Chalk" userId="287f8aa4f4de1d19" providerId="LiveId" clId="{D13645F3-8E02-4567-8DBE-DA2EE0A1D501}" dt="2024-03-07T19:59:45.612" v="1966" actId="20577"/>
          <ac:spMkLst>
            <pc:docMk/>
            <pc:sldMk cId="2786720597" sldId="733"/>
            <ac:spMk id="7" creationId="{26017E0D-45F4-90F7-D5A4-A05DBFB49755}"/>
          </ac:spMkLst>
        </pc:spChg>
        <pc:spChg chg="mod">
          <ac:chgData name="Richard Chalk" userId="287f8aa4f4de1d19" providerId="LiveId" clId="{D13645F3-8E02-4567-8DBE-DA2EE0A1D501}" dt="2024-03-07T20:17:04.971" v="2522" actId="122"/>
          <ac:spMkLst>
            <pc:docMk/>
            <pc:sldMk cId="2786720597" sldId="733"/>
            <ac:spMk id="11" creationId="{6741385C-DE9B-9CDC-3A2B-786C209C9E16}"/>
          </ac:spMkLst>
        </pc:spChg>
        <pc:picChg chg="del">
          <ac:chgData name="Richard Chalk" userId="287f8aa4f4de1d19" providerId="LiveId" clId="{D13645F3-8E02-4567-8DBE-DA2EE0A1D501}" dt="2024-03-07T20:03:48.070" v="2088" actId="478"/>
          <ac:picMkLst>
            <pc:docMk/>
            <pc:sldMk cId="2786720597" sldId="733"/>
            <ac:picMk id="3" creationId="{7C54CCF7-9FA4-C902-EBC0-1ABEB513E603}"/>
          </ac:picMkLst>
        </pc:picChg>
        <pc:picChg chg="add mod">
          <ac:chgData name="Richard Chalk" userId="287f8aa4f4de1d19" providerId="LiveId" clId="{D13645F3-8E02-4567-8DBE-DA2EE0A1D501}" dt="2024-03-07T20:00:30.312" v="2008" actId="1582"/>
          <ac:picMkLst>
            <pc:docMk/>
            <pc:sldMk cId="2786720597" sldId="733"/>
            <ac:picMk id="8" creationId="{2FEE813C-F3E4-7A3B-36E6-A892BDF7AC2F}"/>
          </ac:picMkLst>
        </pc:picChg>
        <pc:picChg chg="add mod">
          <ac:chgData name="Richard Chalk" userId="287f8aa4f4de1d19" providerId="LiveId" clId="{D13645F3-8E02-4567-8DBE-DA2EE0A1D501}" dt="2024-03-07T20:03:22.463" v="2083" actId="1076"/>
          <ac:picMkLst>
            <pc:docMk/>
            <pc:sldMk cId="2786720597" sldId="733"/>
            <ac:picMk id="9" creationId="{AE29BF39-295B-A999-26F1-8489B2A597FF}"/>
          </ac:picMkLst>
        </pc:picChg>
        <pc:picChg chg="add mod">
          <ac:chgData name="Richard Chalk" userId="287f8aa4f4de1d19" providerId="LiveId" clId="{D13645F3-8E02-4567-8DBE-DA2EE0A1D501}" dt="2024-03-07T20:03:48.371" v="2089"/>
          <ac:picMkLst>
            <pc:docMk/>
            <pc:sldMk cId="2786720597" sldId="733"/>
            <ac:picMk id="10" creationId="{89B5D6C6-082A-9D7D-D5D4-5C279E3270E2}"/>
          </ac:picMkLst>
        </pc:picChg>
        <pc:picChg chg="add mod">
          <ac:chgData name="Richard Chalk" userId="287f8aa4f4de1d19" providerId="LiveId" clId="{D13645F3-8E02-4567-8DBE-DA2EE0A1D501}" dt="2024-03-07T20:04:39.694" v="2180" actId="1036"/>
          <ac:picMkLst>
            <pc:docMk/>
            <pc:sldMk cId="2786720597" sldId="733"/>
            <ac:picMk id="12" creationId="{C5170561-CCE9-24FC-1C9C-3B01181C06E2}"/>
          </ac:picMkLst>
        </pc:picChg>
        <pc:picChg chg="add mod">
          <ac:chgData name="Richard Chalk" userId="287f8aa4f4de1d19" providerId="LiveId" clId="{D13645F3-8E02-4567-8DBE-DA2EE0A1D501}" dt="2024-03-07T20:17:22.069" v="2526" actId="1036"/>
          <ac:picMkLst>
            <pc:docMk/>
            <pc:sldMk cId="2786720597" sldId="733"/>
            <ac:picMk id="13" creationId="{FEA9016D-3AD4-08F0-9D91-636ECFDDBBB9}"/>
          </ac:picMkLst>
        </pc:picChg>
        <pc:picChg chg="del">
          <ac:chgData name="Richard Chalk" userId="287f8aa4f4de1d19" providerId="LiveId" clId="{D13645F3-8E02-4567-8DBE-DA2EE0A1D501}" dt="2024-03-07T19:59:57.640" v="1967" actId="478"/>
          <ac:picMkLst>
            <pc:docMk/>
            <pc:sldMk cId="2786720597" sldId="733"/>
            <ac:picMk id="3074" creationId="{7E229095-618A-7284-20DB-B1299D3869E5}"/>
          </ac:picMkLst>
        </pc:picChg>
      </pc:sldChg>
      <pc:sldChg chg="addSp delSp modSp add mod">
        <pc:chgData name="Richard Chalk" userId="287f8aa4f4de1d19" providerId="LiveId" clId="{D13645F3-8E02-4567-8DBE-DA2EE0A1D501}" dt="2024-03-07T20:18:03.953" v="2552" actId="1036"/>
        <pc:sldMkLst>
          <pc:docMk/>
          <pc:sldMk cId="1302445031" sldId="734"/>
        </pc:sldMkLst>
        <pc:spChg chg="del">
          <ac:chgData name="Richard Chalk" userId="287f8aa4f4de1d19" providerId="LiveId" clId="{D13645F3-8E02-4567-8DBE-DA2EE0A1D501}" dt="2024-03-07T20:06:43.062" v="2217" actId="478"/>
          <ac:spMkLst>
            <pc:docMk/>
            <pc:sldMk cId="1302445031" sldId="734"/>
            <ac:spMk id="2" creationId="{928A3952-4D2D-329F-CD89-EA916FCAD024}"/>
          </ac:spMkLst>
        </pc:spChg>
        <pc:spChg chg="mod">
          <ac:chgData name="Richard Chalk" userId="287f8aa4f4de1d19" providerId="LiveId" clId="{D13645F3-8E02-4567-8DBE-DA2EE0A1D501}" dt="2024-03-07T20:05:34.232" v="2206" actId="20577"/>
          <ac:spMkLst>
            <pc:docMk/>
            <pc:sldMk cId="1302445031" sldId="734"/>
            <ac:spMk id="7" creationId="{2EE3D436-246F-78E1-BB7B-C81C7A5F124E}"/>
          </ac:spMkLst>
        </pc:spChg>
        <pc:spChg chg="del">
          <ac:chgData name="Richard Chalk" userId="287f8aa4f4de1d19" providerId="LiveId" clId="{D13645F3-8E02-4567-8DBE-DA2EE0A1D501}" dt="2024-03-07T20:05:47.421" v="2207" actId="478"/>
          <ac:spMkLst>
            <pc:docMk/>
            <pc:sldMk cId="1302445031" sldId="734"/>
            <ac:spMk id="11" creationId="{65EA0D6A-B470-939A-7088-6A9F7E8432E6}"/>
          </ac:spMkLst>
        </pc:spChg>
        <pc:spChg chg="add mod">
          <ac:chgData name="Richard Chalk" userId="287f8aa4f4de1d19" providerId="LiveId" clId="{D13645F3-8E02-4567-8DBE-DA2EE0A1D501}" dt="2024-03-07T20:13:18.868" v="2421" actId="14100"/>
          <ac:spMkLst>
            <pc:docMk/>
            <pc:sldMk cId="1302445031" sldId="734"/>
            <ac:spMk id="14" creationId="{1DF7AE61-0DCB-FF11-D278-71D5D011590D}"/>
          </ac:spMkLst>
        </pc:spChg>
        <pc:spChg chg="add mod">
          <ac:chgData name="Richard Chalk" userId="287f8aa4f4de1d19" providerId="LiveId" clId="{D13645F3-8E02-4567-8DBE-DA2EE0A1D501}" dt="2024-03-07T20:13:42.854" v="2424" actId="20577"/>
          <ac:spMkLst>
            <pc:docMk/>
            <pc:sldMk cId="1302445031" sldId="734"/>
            <ac:spMk id="16" creationId="{ABAC87B4-67D0-1C76-F867-7C0FA40C855A}"/>
          </ac:spMkLst>
        </pc:spChg>
        <pc:graphicFrameChg chg="add mod">
          <ac:chgData name="Richard Chalk" userId="287f8aa4f4de1d19" providerId="LiveId" clId="{D13645F3-8E02-4567-8DBE-DA2EE0A1D501}" dt="2024-03-07T20:05:49.688" v="2209"/>
          <ac:graphicFrameMkLst>
            <pc:docMk/>
            <pc:sldMk cId="1302445031" sldId="734"/>
            <ac:graphicFrameMk id="3" creationId="{E94DBCE4-A5F8-8026-D853-C26899F22F70}"/>
          </ac:graphicFrameMkLst>
        </pc:graphicFrameChg>
        <pc:graphicFrameChg chg="add mod modGraphic">
          <ac:chgData name="Richard Chalk" userId="287f8aa4f4de1d19" providerId="LiveId" clId="{D13645F3-8E02-4567-8DBE-DA2EE0A1D501}" dt="2024-03-07T20:12:42.123" v="2410" actId="1035"/>
          <ac:graphicFrameMkLst>
            <pc:docMk/>
            <pc:sldMk cId="1302445031" sldId="734"/>
            <ac:graphicFrameMk id="13" creationId="{606C4F25-694F-9FD2-6817-0D132A73A41D}"/>
          </ac:graphicFrameMkLst>
        </pc:graphicFrameChg>
        <pc:picChg chg="del">
          <ac:chgData name="Richard Chalk" userId="287f8aa4f4de1d19" providerId="LiveId" clId="{D13645F3-8E02-4567-8DBE-DA2EE0A1D501}" dt="2024-03-07T20:06:40.331" v="2216" actId="478"/>
          <ac:picMkLst>
            <pc:docMk/>
            <pc:sldMk cId="1302445031" sldId="734"/>
            <ac:picMk id="8" creationId="{676E6E23-E754-DB0C-7069-CAA31DB2B088}"/>
          </ac:picMkLst>
        </pc:picChg>
        <pc:picChg chg="del">
          <ac:chgData name="Richard Chalk" userId="287f8aa4f4de1d19" providerId="LiveId" clId="{D13645F3-8E02-4567-8DBE-DA2EE0A1D501}" dt="2024-03-07T20:05:48.878" v="2208" actId="478"/>
          <ac:picMkLst>
            <pc:docMk/>
            <pc:sldMk cId="1302445031" sldId="734"/>
            <ac:picMk id="9" creationId="{77EB16E4-8742-0629-F133-F43C6319516E}"/>
          </ac:picMkLst>
        </pc:picChg>
        <pc:picChg chg="del">
          <ac:chgData name="Richard Chalk" userId="287f8aa4f4de1d19" providerId="LiveId" clId="{D13645F3-8E02-4567-8DBE-DA2EE0A1D501}" dt="2024-03-07T20:06:44.219" v="2218" actId="478"/>
          <ac:picMkLst>
            <pc:docMk/>
            <pc:sldMk cId="1302445031" sldId="734"/>
            <ac:picMk id="12" creationId="{750F87D6-EF31-D9DA-9D32-484C61D32293}"/>
          </ac:picMkLst>
        </pc:picChg>
        <pc:picChg chg="add mod">
          <ac:chgData name="Richard Chalk" userId="287f8aa4f4de1d19" providerId="LiveId" clId="{D13645F3-8E02-4567-8DBE-DA2EE0A1D501}" dt="2024-03-07T20:17:53.335" v="2536" actId="1036"/>
          <ac:picMkLst>
            <pc:docMk/>
            <pc:sldMk cId="1302445031" sldId="734"/>
            <ac:picMk id="19" creationId="{6FAD4B57-191C-43BC-61B0-6E6A9F9DD5FC}"/>
          </ac:picMkLst>
        </pc:picChg>
        <pc:picChg chg="add mod">
          <ac:chgData name="Richard Chalk" userId="287f8aa4f4de1d19" providerId="LiveId" clId="{D13645F3-8E02-4567-8DBE-DA2EE0A1D501}" dt="2024-03-07T20:17:58.983" v="2544" actId="1037"/>
          <ac:picMkLst>
            <pc:docMk/>
            <pc:sldMk cId="1302445031" sldId="734"/>
            <ac:picMk id="20" creationId="{A1E7705F-704D-E937-9974-A89444304F16}"/>
          </ac:picMkLst>
        </pc:picChg>
        <pc:picChg chg="add mod">
          <ac:chgData name="Richard Chalk" userId="287f8aa4f4de1d19" providerId="LiveId" clId="{D13645F3-8E02-4567-8DBE-DA2EE0A1D501}" dt="2024-03-07T20:18:03.953" v="2552" actId="1036"/>
          <ac:picMkLst>
            <pc:docMk/>
            <pc:sldMk cId="1302445031" sldId="734"/>
            <ac:picMk id="21" creationId="{C0ABF4DC-4C81-051E-AC2A-4D43408FB2BA}"/>
          </ac:picMkLst>
        </pc:picChg>
        <pc:picChg chg="add mod">
          <ac:chgData name="Richard Chalk" userId="287f8aa4f4de1d19" providerId="LiveId" clId="{D13645F3-8E02-4567-8DBE-DA2EE0A1D501}" dt="2024-03-07T20:13:52.024" v="2429" actId="1076"/>
          <ac:picMkLst>
            <pc:docMk/>
            <pc:sldMk cId="1302445031" sldId="734"/>
            <ac:picMk id="6146" creationId="{8CD7A0AD-1083-7C7A-BB34-3525C21AB5D1}"/>
          </ac:picMkLst>
        </pc:picChg>
        <pc:cxnChg chg="del">
          <ac:chgData name="Richard Chalk" userId="287f8aa4f4de1d19" providerId="LiveId" clId="{D13645F3-8E02-4567-8DBE-DA2EE0A1D501}" dt="2024-03-07T20:05:47.421" v="2207" actId="478"/>
          <ac:cxnSpMkLst>
            <pc:docMk/>
            <pc:sldMk cId="1302445031" sldId="734"/>
            <ac:cxnSpMk id="4" creationId="{04F75149-3742-F983-E2C2-A202EC4D36C1}"/>
          </ac:cxnSpMkLst>
        </pc:cxnChg>
        <pc:cxnChg chg="add mod">
          <ac:chgData name="Richard Chalk" userId="287f8aa4f4de1d19" providerId="LiveId" clId="{D13645F3-8E02-4567-8DBE-DA2EE0A1D501}" dt="2024-03-07T20:12:46.038" v="2411" actId="14100"/>
          <ac:cxnSpMkLst>
            <pc:docMk/>
            <pc:sldMk cId="1302445031" sldId="734"/>
            <ac:cxnSpMk id="15" creationId="{BC7E1260-FE7E-89AD-AF7E-58D991800BFF}"/>
          </ac:cxnSpMkLst>
        </pc:cxnChg>
      </pc:sldChg>
      <pc:sldChg chg="addSp delSp modSp add mod modNotesTx">
        <pc:chgData name="Richard Chalk" userId="287f8aa4f4de1d19" providerId="LiveId" clId="{D13645F3-8E02-4567-8DBE-DA2EE0A1D501}" dt="2024-03-08T05:20:37.155" v="3545" actId="1037"/>
        <pc:sldMkLst>
          <pc:docMk/>
          <pc:sldMk cId="78384764" sldId="735"/>
        </pc:sldMkLst>
        <pc:spChg chg="mod">
          <ac:chgData name="Richard Chalk" userId="287f8aa4f4de1d19" providerId="LiveId" clId="{D13645F3-8E02-4567-8DBE-DA2EE0A1D501}" dt="2024-03-07T20:15:19.806" v="2440" actId="20577"/>
          <ac:spMkLst>
            <pc:docMk/>
            <pc:sldMk cId="78384764" sldId="735"/>
            <ac:spMk id="7" creationId="{E4C6842F-6E9E-B6E9-79C6-170A7A1EF93A}"/>
          </ac:spMkLst>
        </pc:spChg>
        <pc:spChg chg="add mod">
          <ac:chgData name="Richard Chalk" userId="287f8aa4f4de1d19" providerId="LiveId" clId="{D13645F3-8E02-4567-8DBE-DA2EE0A1D501}" dt="2024-03-08T05:20:37.155" v="3545" actId="1037"/>
          <ac:spMkLst>
            <pc:docMk/>
            <pc:sldMk cId="78384764" sldId="735"/>
            <ac:spMk id="9" creationId="{99D80C53-B0D7-4EB5-ACBE-866D8031B7DE}"/>
          </ac:spMkLst>
        </pc:spChg>
        <pc:spChg chg="del">
          <ac:chgData name="Richard Chalk" userId="287f8aa4f4de1d19" providerId="LiveId" clId="{D13645F3-8E02-4567-8DBE-DA2EE0A1D501}" dt="2024-03-07T20:15:43.122" v="2446" actId="478"/>
          <ac:spMkLst>
            <pc:docMk/>
            <pc:sldMk cId="78384764" sldId="735"/>
            <ac:spMk id="14" creationId="{09D13AF1-E18C-33ED-6866-570AF7C203A5}"/>
          </ac:spMkLst>
        </pc:spChg>
        <pc:spChg chg="del">
          <ac:chgData name="Richard Chalk" userId="287f8aa4f4de1d19" providerId="LiveId" clId="{D13645F3-8E02-4567-8DBE-DA2EE0A1D501}" dt="2024-03-07T20:15:39.048" v="2444" actId="478"/>
          <ac:spMkLst>
            <pc:docMk/>
            <pc:sldMk cId="78384764" sldId="735"/>
            <ac:spMk id="16" creationId="{775DF2B8-05B1-FD3E-63C2-A58F82E7AE7C}"/>
          </ac:spMkLst>
        </pc:spChg>
        <pc:graphicFrameChg chg="del">
          <ac:chgData name="Richard Chalk" userId="287f8aa4f4de1d19" providerId="LiveId" clId="{D13645F3-8E02-4567-8DBE-DA2EE0A1D501}" dt="2024-03-07T20:15:24.951" v="2441" actId="478"/>
          <ac:graphicFrameMkLst>
            <pc:docMk/>
            <pc:sldMk cId="78384764" sldId="735"/>
            <ac:graphicFrameMk id="13" creationId="{0F2800DA-1839-A715-96AE-EFC139B928F3}"/>
          </ac:graphicFrameMkLst>
        </pc:graphicFrameChg>
        <pc:picChg chg="add mod">
          <ac:chgData name="Richard Chalk" userId="287f8aa4f4de1d19" providerId="LiveId" clId="{D13645F3-8E02-4567-8DBE-DA2EE0A1D501}" dt="2024-03-07T20:16:16.198" v="2497" actId="1037"/>
          <ac:picMkLst>
            <pc:docMk/>
            <pc:sldMk cId="78384764" sldId="735"/>
            <ac:picMk id="2" creationId="{D094B104-DF2D-553A-2E2B-CD241420D563}"/>
          </ac:picMkLst>
        </pc:picChg>
        <pc:picChg chg="add mod">
          <ac:chgData name="Richard Chalk" userId="287f8aa4f4de1d19" providerId="LiveId" clId="{D13645F3-8E02-4567-8DBE-DA2EE0A1D501}" dt="2024-03-07T20:15:55.755" v="2450" actId="14100"/>
          <ac:picMkLst>
            <pc:docMk/>
            <pc:sldMk cId="78384764" sldId="735"/>
            <ac:picMk id="3" creationId="{7FE9524A-8EC9-7984-0E51-A92C54348244}"/>
          </ac:picMkLst>
        </pc:picChg>
        <pc:picChg chg="add mod">
          <ac:chgData name="Richard Chalk" userId="287f8aa4f4de1d19" providerId="LiveId" clId="{D13645F3-8E02-4567-8DBE-DA2EE0A1D501}" dt="2024-03-07T20:16:03.848" v="2473" actId="1076"/>
          <ac:picMkLst>
            <pc:docMk/>
            <pc:sldMk cId="78384764" sldId="735"/>
            <ac:picMk id="4" creationId="{09871056-6CEF-B620-E206-9C5A97C3E011}"/>
          </ac:picMkLst>
        </pc:picChg>
        <pc:picChg chg="add mod">
          <ac:chgData name="Richard Chalk" userId="287f8aa4f4de1d19" providerId="LiveId" clId="{D13645F3-8E02-4567-8DBE-DA2EE0A1D501}" dt="2024-03-08T05:20:04.757" v="3521" actId="1076"/>
          <ac:picMkLst>
            <pc:docMk/>
            <pc:sldMk cId="78384764" sldId="735"/>
            <ac:picMk id="8" creationId="{6D518F46-AFD7-BF20-BE7D-97FE1B279BED}"/>
          </ac:picMkLst>
        </pc:picChg>
        <pc:picChg chg="del">
          <ac:chgData name="Richard Chalk" userId="287f8aa4f4de1d19" providerId="LiveId" clId="{D13645F3-8E02-4567-8DBE-DA2EE0A1D501}" dt="2024-03-07T20:15:45.025" v="2447" actId="478"/>
          <ac:picMkLst>
            <pc:docMk/>
            <pc:sldMk cId="78384764" sldId="735"/>
            <ac:picMk id="6146" creationId="{1325DA23-1ED6-50A6-1DAA-2CFDC5F53A9A}"/>
          </ac:picMkLst>
        </pc:picChg>
        <pc:cxnChg chg="del">
          <ac:chgData name="Richard Chalk" userId="287f8aa4f4de1d19" providerId="LiveId" clId="{D13645F3-8E02-4567-8DBE-DA2EE0A1D501}" dt="2024-03-07T20:15:41.151" v="2445" actId="478"/>
          <ac:cxnSpMkLst>
            <pc:docMk/>
            <pc:sldMk cId="78384764" sldId="735"/>
            <ac:cxnSpMk id="15" creationId="{5AFE91C7-8AA7-3EF6-258A-11B32B630328}"/>
          </ac:cxnSpMkLst>
        </pc:cxnChg>
      </pc:sldChg>
      <pc:sldChg chg="addSp delSp modSp add del mod">
        <pc:chgData name="Richard Chalk" userId="287f8aa4f4de1d19" providerId="LiveId" clId="{D13645F3-8E02-4567-8DBE-DA2EE0A1D501}" dt="2024-03-08T05:08:36.538" v="3049" actId="47"/>
        <pc:sldMkLst>
          <pc:docMk/>
          <pc:sldMk cId="841674177" sldId="736"/>
        </pc:sldMkLst>
        <pc:spChg chg="del mod">
          <ac:chgData name="Richard Chalk" userId="287f8aa4f4de1d19" providerId="LiveId" clId="{D13645F3-8E02-4567-8DBE-DA2EE0A1D501}" dt="2024-03-07T20:25:52.867" v="2706" actId="478"/>
          <ac:spMkLst>
            <pc:docMk/>
            <pc:sldMk cId="841674177" sldId="736"/>
            <ac:spMk id="7" creationId="{4B220270-03F3-6A41-A9A5-86401D183B34}"/>
          </ac:spMkLst>
        </pc:spChg>
        <pc:spChg chg="del">
          <ac:chgData name="Richard Chalk" userId="287f8aa4f4de1d19" providerId="LiveId" clId="{D13645F3-8E02-4567-8DBE-DA2EE0A1D501}" dt="2024-03-07T20:25:06.791" v="2695" actId="478"/>
          <ac:spMkLst>
            <pc:docMk/>
            <pc:sldMk cId="841674177" sldId="736"/>
            <ac:spMk id="9" creationId="{1E4C3A9C-979E-3ED2-AF74-DFAD7A2DDBA6}"/>
          </ac:spMkLst>
        </pc:spChg>
        <pc:spChg chg="del">
          <ac:chgData name="Richard Chalk" userId="287f8aa4f4de1d19" providerId="LiveId" clId="{D13645F3-8E02-4567-8DBE-DA2EE0A1D501}" dt="2024-03-07T20:25:08.142" v="2696" actId="478"/>
          <ac:spMkLst>
            <pc:docMk/>
            <pc:sldMk cId="841674177" sldId="736"/>
            <ac:spMk id="10" creationId="{292A45A2-8F17-4513-63CB-51F33D47572D}"/>
          </ac:spMkLst>
        </pc:spChg>
        <pc:spChg chg="del">
          <ac:chgData name="Richard Chalk" userId="287f8aa4f4de1d19" providerId="LiveId" clId="{D13645F3-8E02-4567-8DBE-DA2EE0A1D501}" dt="2024-03-07T20:25:05.418" v="2694" actId="478"/>
          <ac:spMkLst>
            <pc:docMk/>
            <pc:sldMk cId="841674177" sldId="736"/>
            <ac:spMk id="12" creationId="{5A48F029-9C04-785C-9D44-BCD7B7B9D44A}"/>
          </ac:spMkLst>
        </pc:spChg>
        <pc:picChg chg="del">
          <ac:chgData name="Richard Chalk" userId="287f8aa4f4de1d19" providerId="LiveId" clId="{D13645F3-8E02-4567-8DBE-DA2EE0A1D501}" dt="2024-03-07T20:25:03.474" v="2693" actId="478"/>
          <ac:picMkLst>
            <pc:docMk/>
            <pc:sldMk cId="841674177" sldId="736"/>
            <ac:picMk id="13" creationId="{14EE48B3-175B-380E-EC3F-C0E913401ADB}"/>
          </ac:picMkLst>
        </pc:picChg>
        <pc:picChg chg="add del mod">
          <ac:chgData name="Richard Chalk" userId="287f8aa4f4de1d19" providerId="LiveId" clId="{D13645F3-8E02-4567-8DBE-DA2EE0A1D501}" dt="2024-03-07T20:25:25.963" v="2702" actId="478"/>
          <ac:picMkLst>
            <pc:docMk/>
            <pc:sldMk cId="841674177" sldId="736"/>
            <ac:picMk id="7170" creationId="{D39CE8CB-7078-8228-4E05-8EF754DD7172}"/>
          </ac:picMkLst>
        </pc:picChg>
        <pc:picChg chg="add mod">
          <ac:chgData name="Richard Chalk" userId="287f8aa4f4de1d19" providerId="LiveId" clId="{D13645F3-8E02-4567-8DBE-DA2EE0A1D501}" dt="2024-03-07T20:26:03.458" v="2721" actId="1035"/>
          <ac:picMkLst>
            <pc:docMk/>
            <pc:sldMk cId="841674177" sldId="736"/>
            <ac:picMk id="7172" creationId="{514FCDE3-0E24-CE33-58EE-35B18F93C7D3}"/>
          </ac:picMkLst>
        </pc:picChg>
      </pc:sldChg>
      <pc:sldChg chg="addSp delSp modSp add mod">
        <pc:chgData name="Richard Chalk" userId="287f8aa4f4de1d19" providerId="LiveId" clId="{D13645F3-8E02-4567-8DBE-DA2EE0A1D501}" dt="2024-03-07T20:36:03.375" v="3023" actId="113"/>
        <pc:sldMkLst>
          <pc:docMk/>
          <pc:sldMk cId="1630670409" sldId="737"/>
        </pc:sldMkLst>
        <pc:spChg chg="add mod">
          <ac:chgData name="Richard Chalk" userId="287f8aa4f4de1d19" providerId="LiveId" clId="{D13645F3-8E02-4567-8DBE-DA2EE0A1D501}" dt="2024-03-07T20:35:49.373" v="3019" actId="207"/>
          <ac:spMkLst>
            <pc:docMk/>
            <pc:sldMk cId="1630670409" sldId="737"/>
            <ac:spMk id="2" creationId="{C1EE75CC-27DF-7D4C-0295-4150859A88B1}"/>
          </ac:spMkLst>
        </pc:spChg>
        <pc:spChg chg="add mod">
          <ac:chgData name="Richard Chalk" userId="287f8aa4f4de1d19" providerId="LiveId" clId="{D13645F3-8E02-4567-8DBE-DA2EE0A1D501}" dt="2024-03-07T20:36:03.375" v="3023" actId="113"/>
          <ac:spMkLst>
            <pc:docMk/>
            <pc:sldMk cId="1630670409" sldId="737"/>
            <ac:spMk id="3" creationId="{AE3EEFB9-607F-B2C0-F72C-0F821164B205}"/>
          </ac:spMkLst>
        </pc:spChg>
        <pc:spChg chg="add mod">
          <ac:chgData name="Richard Chalk" userId="287f8aa4f4de1d19" providerId="LiveId" clId="{D13645F3-8E02-4567-8DBE-DA2EE0A1D501}" dt="2024-03-07T20:33:24.732" v="3007" actId="14100"/>
          <ac:spMkLst>
            <pc:docMk/>
            <pc:sldMk cId="1630670409" sldId="737"/>
            <ac:spMk id="4" creationId="{A43F50F3-8964-FC26-5055-38302E0C30AC}"/>
          </ac:spMkLst>
        </pc:spChg>
        <pc:spChg chg="mod">
          <ac:chgData name="Richard Chalk" userId="287f8aa4f4de1d19" providerId="LiveId" clId="{D13645F3-8E02-4567-8DBE-DA2EE0A1D501}" dt="2024-03-07T20:28:15.889" v="2898" actId="1076"/>
          <ac:spMkLst>
            <pc:docMk/>
            <pc:sldMk cId="1630670409" sldId="737"/>
            <ac:spMk id="7" creationId="{2263E078-1212-5E5D-843D-5F512446E9E8}"/>
          </ac:spMkLst>
        </pc:spChg>
        <pc:spChg chg="del">
          <ac:chgData name="Richard Chalk" userId="287f8aa4f4de1d19" providerId="LiveId" clId="{D13645F3-8E02-4567-8DBE-DA2EE0A1D501}" dt="2024-03-07T20:26:57.549" v="2736" actId="478"/>
          <ac:spMkLst>
            <pc:docMk/>
            <pc:sldMk cId="1630670409" sldId="737"/>
            <ac:spMk id="9" creationId="{491EB123-1CB2-7018-3A27-A5E387A31823}"/>
          </ac:spMkLst>
        </pc:spChg>
        <pc:spChg chg="del">
          <ac:chgData name="Richard Chalk" userId="287f8aa4f4de1d19" providerId="LiveId" clId="{D13645F3-8E02-4567-8DBE-DA2EE0A1D501}" dt="2024-03-07T20:26:58.746" v="2737" actId="478"/>
          <ac:spMkLst>
            <pc:docMk/>
            <pc:sldMk cId="1630670409" sldId="737"/>
            <ac:spMk id="10" creationId="{233405AE-1534-8DCB-2C7B-7A87EEA566CD}"/>
          </ac:spMkLst>
        </pc:spChg>
        <pc:spChg chg="del">
          <ac:chgData name="Richard Chalk" userId="287f8aa4f4de1d19" providerId="LiveId" clId="{D13645F3-8E02-4567-8DBE-DA2EE0A1D501}" dt="2024-03-07T20:26:56.170" v="2735" actId="478"/>
          <ac:spMkLst>
            <pc:docMk/>
            <pc:sldMk cId="1630670409" sldId="737"/>
            <ac:spMk id="12" creationId="{2EC09492-46AB-493B-9A4B-6384A8581F7D}"/>
          </ac:spMkLst>
        </pc:spChg>
        <pc:picChg chg="del">
          <ac:chgData name="Richard Chalk" userId="287f8aa4f4de1d19" providerId="LiveId" clId="{D13645F3-8E02-4567-8DBE-DA2EE0A1D501}" dt="2024-03-07T20:26:54.471" v="2734" actId="478"/>
          <ac:picMkLst>
            <pc:docMk/>
            <pc:sldMk cId="1630670409" sldId="737"/>
            <ac:picMk id="13" creationId="{2BE281A5-7974-0FEB-6166-E646057BF52A}"/>
          </ac:picMkLst>
        </pc:picChg>
        <pc:cxnChg chg="add mod">
          <ac:chgData name="Richard Chalk" userId="287f8aa4f4de1d19" providerId="LiveId" clId="{D13645F3-8E02-4567-8DBE-DA2EE0A1D501}" dt="2024-03-07T20:28:12.411" v="2896" actId="14100"/>
          <ac:cxnSpMkLst>
            <pc:docMk/>
            <pc:sldMk cId="1630670409" sldId="737"/>
            <ac:cxnSpMk id="11" creationId="{ACB57A1A-90C2-C87A-E52E-B0582D21A998}"/>
          </ac:cxnSpMkLst>
        </pc:cxnChg>
      </pc:sldChg>
      <pc:sldChg chg="add del">
        <pc:chgData name="Richard Chalk" userId="287f8aa4f4de1d19" providerId="LiveId" clId="{D13645F3-8E02-4567-8DBE-DA2EE0A1D501}" dt="2024-03-08T05:22:04.551" v="3571" actId="47"/>
        <pc:sldMkLst>
          <pc:docMk/>
          <pc:sldMk cId="879968565" sldId="738"/>
        </pc:sldMkLst>
      </pc:sldChg>
      <pc:sldChg chg="modSp add mod">
        <pc:chgData name="Richard Chalk" userId="287f8aa4f4de1d19" providerId="LiveId" clId="{D13645F3-8E02-4567-8DBE-DA2EE0A1D501}" dt="2024-03-08T05:08:06.693" v="3047" actId="20577"/>
        <pc:sldMkLst>
          <pc:docMk/>
          <pc:sldMk cId="3303774217" sldId="739"/>
        </pc:sldMkLst>
        <pc:spChg chg="mod">
          <ac:chgData name="Richard Chalk" userId="287f8aa4f4de1d19" providerId="LiveId" clId="{D13645F3-8E02-4567-8DBE-DA2EE0A1D501}" dt="2024-03-08T05:08:06.693" v="3047" actId="20577"/>
          <ac:spMkLst>
            <pc:docMk/>
            <pc:sldMk cId="3303774217" sldId="739"/>
            <ac:spMk id="118" creationId="{F4F91128-ACDA-E520-5953-100F20C34C33}"/>
          </ac:spMkLst>
        </pc:spChg>
      </pc:sldChg>
      <pc:sldChg chg="add">
        <pc:chgData name="Richard Chalk" userId="287f8aa4f4de1d19" providerId="LiveId" clId="{D13645F3-8E02-4567-8DBE-DA2EE0A1D501}" dt="2024-03-08T05:08:01.114" v="3038"/>
        <pc:sldMkLst>
          <pc:docMk/>
          <pc:sldMk cId="1699080517" sldId="740"/>
        </pc:sldMkLst>
      </pc:sldChg>
      <pc:sldChg chg="add">
        <pc:chgData name="Richard Chalk" userId="287f8aa4f4de1d19" providerId="LiveId" clId="{D13645F3-8E02-4567-8DBE-DA2EE0A1D501}" dt="2024-03-08T05:08:32.591" v="3048"/>
        <pc:sldMkLst>
          <pc:docMk/>
          <pc:sldMk cId="3090059746" sldId="741"/>
        </pc:sldMkLst>
      </pc:sldChg>
      <pc:sldChg chg="addSp delSp modSp add mod modNotesTx">
        <pc:chgData name="Richard Chalk" userId="287f8aa4f4de1d19" providerId="LiveId" clId="{D13645F3-8E02-4567-8DBE-DA2EE0A1D501}" dt="2024-03-08T05:22:30.707" v="3636"/>
        <pc:sldMkLst>
          <pc:docMk/>
          <pc:sldMk cId="1025514912" sldId="742"/>
        </pc:sldMkLst>
        <pc:spChg chg="mod">
          <ac:chgData name="Richard Chalk" userId="287f8aa4f4de1d19" providerId="LiveId" clId="{D13645F3-8E02-4567-8DBE-DA2EE0A1D501}" dt="2024-03-08T05:18:59.351" v="3486" actId="207"/>
          <ac:spMkLst>
            <pc:docMk/>
            <pc:sldMk cId="1025514912" sldId="742"/>
            <ac:spMk id="2" creationId="{2CED0939-2445-F1A3-21AE-0A535344DD5D}"/>
          </ac:spMkLst>
        </pc:spChg>
        <pc:spChg chg="mod">
          <ac:chgData name="Richard Chalk" userId="287f8aa4f4de1d19" providerId="LiveId" clId="{D13645F3-8E02-4567-8DBE-DA2EE0A1D501}" dt="2024-03-08T05:09:02.340" v="3070" actId="20577"/>
          <ac:spMkLst>
            <pc:docMk/>
            <pc:sldMk cId="1025514912" sldId="742"/>
            <ac:spMk id="7" creationId="{EBD62573-4B50-EAD6-8C7E-C3AE6A9F45B4}"/>
          </ac:spMkLst>
        </pc:spChg>
        <pc:spChg chg="mod">
          <ac:chgData name="Richard Chalk" userId="287f8aa4f4de1d19" providerId="LiveId" clId="{D13645F3-8E02-4567-8DBE-DA2EE0A1D501}" dt="2024-03-08T05:17:17.293" v="3390" actId="1036"/>
          <ac:spMkLst>
            <pc:docMk/>
            <pc:sldMk cId="1025514912" sldId="742"/>
            <ac:spMk id="12" creationId="{0F47BC57-5C51-0D45-F0AF-DF977E1D8B04}"/>
          </ac:spMkLst>
        </pc:spChg>
        <pc:picChg chg="add mod">
          <ac:chgData name="Richard Chalk" userId="287f8aa4f4de1d19" providerId="LiveId" clId="{D13645F3-8E02-4567-8DBE-DA2EE0A1D501}" dt="2024-03-08T05:19:03.439" v="3514" actId="1036"/>
          <ac:picMkLst>
            <pc:docMk/>
            <pc:sldMk cId="1025514912" sldId="742"/>
            <ac:picMk id="8" creationId="{A66A982A-5E24-7812-DA3A-54426F4955E8}"/>
          </ac:picMkLst>
        </pc:picChg>
        <pc:picChg chg="add mod">
          <ac:chgData name="Richard Chalk" userId="287f8aa4f4de1d19" providerId="LiveId" clId="{D13645F3-8E02-4567-8DBE-DA2EE0A1D501}" dt="2024-03-08T05:22:30.707" v="3636"/>
          <ac:picMkLst>
            <pc:docMk/>
            <pc:sldMk cId="1025514912" sldId="742"/>
            <ac:picMk id="9" creationId="{E621C567-FB08-E407-3B5B-9911B1B00C47}"/>
          </ac:picMkLst>
        </pc:picChg>
        <pc:picChg chg="del">
          <ac:chgData name="Richard Chalk" userId="287f8aa4f4de1d19" providerId="LiveId" clId="{D13645F3-8E02-4567-8DBE-DA2EE0A1D501}" dt="2024-03-08T05:11:52.710" v="3161" actId="478"/>
          <ac:picMkLst>
            <pc:docMk/>
            <pc:sldMk cId="1025514912" sldId="742"/>
            <ac:picMk id="6146" creationId="{E8467F65-5A75-AC94-9752-587D7A7F4816}"/>
          </ac:picMkLst>
        </pc:picChg>
        <pc:picChg chg="del">
          <ac:chgData name="Richard Chalk" userId="287f8aa4f4de1d19" providerId="LiveId" clId="{D13645F3-8E02-4567-8DBE-DA2EE0A1D501}" dt="2024-03-08T05:11:52.710" v="3161" actId="478"/>
          <ac:picMkLst>
            <pc:docMk/>
            <pc:sldMk cId="1025514912" sldId="742"/>
            <ac:picMk id="6148" creationId="{58864DC8-EDBB-83FB-5E13-28DFFCED493D}"/>
          </ac:picMkLst>
        </pc:picChg>
        <pc:picChg chg="del">
          <ac:chgData name="Richard Chalk" userId="287f8aa4f4de1d19" providerId="LiveId" clId="{D13645F3-8E02-4567-8DBE-DA2EE0A1D501}" dt="2024-03-08T05:11:52.710" v="3161" actId="478"/>
          <ac:picMkLst>
            <pc:docMk/>
            <pc:sldMk cId="1025514912" sldId="742"/>
            <ac:picMk id="6152" creationId="{6FD94AB1-8DA1-A380-8181-F7892E15942F}"/>
          </ac:picMkLst>
        </pc:picChg>
        <pc:picChg chg="del">
          <ac:chgData name="Richard Chalk" userId="287f8aa4f4de1d19" providerId="LiveId" clId="{D13645F3-8E02-4567-8DBE-DA2EE0A1D501}" dt="2024-03-08T05:11:52.710" v="3161" actId="478"/>
          <ac:picMkLst>
            <pc:docMk/>
            <pc:sldMk cId="1025514912" sldId="742"/>
            <ac:picMk id="6158" creationId="{D0D0F5D9-E089-6829-6E34-488DAB23E6A0}"/>
          </ac:picMkLst>
        </pc:picChg>
        <pc:picChg chg="add mod">
          <ac:chgData name="Richard Chalk" userId="287f8aa4f4de1d19" providerId="LiveId" clId="{D13645F3-8E02-4567-8DBE-DA2EE0A1D501}" dt="2024-03-08T05:18:05.608" v="3410" actId="167"/>
          <ac:picMkLst>
            <pc:docMk/>
            <pc:sldMk cId="1025514912" sldId="742"/>
            <ac:picMk id="12290" creationId="{7A1780C0-10E3-6B8F-12A8-D9F6C8CF44DF}"/>
          </ac:picMkLst>
        </pc:picChg>
      </pc:sldChg>
      <pc:sldChg chg="modSp add mod">
        <pc:chgData name="Richard Chalk" userId="287f8aa4f4de1d19" providerId="LiveId" clId="{D13645F3-8E02-4567-8DBE-DA2EE0A1D501}" dt="2024-03-08T05:21:50.390" v="3569" actId="20577"/>
        <pc:sldMkLst>
          <pc:docMk/>
          <pc:sldMk cId="1737555177" sldId="743"/>
        </pc:sldMkLst>
        <pc:spChg chg="mod">
          <ac:chgData name="Richard Chalk" userId="287f8aa4f4de1d19" providerId="LiveId" clId="{D13645F3-8E02-4567-8DBE-DA2EE0A1D501}" dt="2024-03-08T05:21:50.390" v="3569" actId="20577"/>
          <ac:spMkLst>
            <pc:docMk/>
            <pc:sldMk cId="1737555177" sldId="743"/>
            <ac:spMk id="118" creationId="{9C029E96-B5B9-725B-CB75-96CC35805958}"/>
          </ac:spMkLst>
        </pc:spChg>
      </pc:sldChg>
      <pc:sldChg chg="add del">
        <pc:chgData name="Richard Chalk" userId="287f8aa4f4de1d19" providerId="LiveId" clId="{D13645F3-8E02-4567-8DBE-DA2EE0A1D501}" dt="2024-03-08T05:36:57.804" v="4460" actId="47"/>
        <pc:sldMkLst>
          <pc:docMk/>
          <pc:sldMk cId="3826383863" sldId="744"/>
        </pc:sldMkLst>
      </pc:sldChg>
      <pc:sldChg chg="addSp delSp modSp add mod modNotesTx">
        <pc:chgData name="Richard Chalk" userId="287f8aa4f4de1d19" providerId="LiveId" clId="{D13645F3-8E02-4567-8DBE-DA2EE0A1D501}" dt="2024-03-08T05:28:06.110" v="3898" actId="20577"/>
        <pc:sldMkLst>
          <pc:docMk/>
          <pc:sldMk cId="3044637273" sldId="745"/>
        </pc:sldMkLst>
        <pc:spChg chg="mod">
          <ac:chgData name="Richard Chalk" userId="287f8aa4f4de1d19" providerId="LiveId" clId="{D13645F3-8E02-4567-8DBE-DA2EE0A1D501}" dt="2024-03-08T05:27:32.646" v="3829" actId="14100"/>
          <ac:spMkLst>
            <pc:docMk/>
            <pc:sldMk cId="3044637273" sldId="745"/>
            <ac:spMk id="2" creationId="{B1BB1DBF-8984-38AA-8011-1367C8644D4A}"/>
          </ac:spMkLst>
        </pc:spChg>
        <pc:spChg chg="mod">
          <ac:chgData name="Richard Chalk" userId="287f8aa4f4de1d19" providerId="LiveId" clId="{D13645F3-8E02-4567-8DBE-DA2EE0A1D501}" dt="2024-03-08T05:22:09.795" v="3583" actId="20577"/>
          <ac:spMkLst>
            <pc:docMk/>
            <pc:sldMk cId="3044637273" sldId="745"/>
            <ac:spMk id="7" creationId="{6E9D638A-2C21-8167-A120-10A73FD6E6B2}"/>
          </ac:spMkLst>
        </pc:spChg>
        <pc:spChg chg="mod">
          <ac:chgData name="Richard Chalk" userId="287f8aa4f4de1d19" providerId="LiveId" clId="{D13645F3-8E02-4567-8DBE-DA2EE0A1D501}" dt="2024-03-08T05:22:21.769" v="3634" actId="1038"/>
          <ac:spMkLst>
            <pc:docMk/>
            <pc:sldMk cId="3044637273" sldId="745"/>
            <ac:spMk id="12" creationId="{3F775596-F87D-588C-F267-672B401B7B94}"/>
          </ac:spMkLst>
        </pc:spChg>
        <pc:picChg chg="add mod">
          <ac:chgData name="Richard Chalk" userId="287f8aa4f4de1d19" providerId="LiveId" clId="{D13645F3-8E02-4567-8DBE-DA2EE0A1D501}" dt="2024-03-08T05:22:26.825" v="3635"/>
          <ac:picMkLst>
            <pc:docMk/>
            <pc:sldMk cId="3044637273" sldId="745"/>
            <ac:picMk id="9" creationId="{A7EB771D-35D9-66DD-762A-D842217C4C2F}"/>
          </ac:picMkLst>
        </pc:picChg>
        <pc:picChg chg="del">
          <ac:chgData name="Richard Chalk" userId="287f8aa4f4de1d19" providerId="LiveId" clId="{D13645F3-8E02-4567-8DBE-DA2EE0A1D501}" dt="2024-03-08T05:23:04.849" v="3648" actId="478"/>
          <ac:picMkLst>
            <pc:docMk/>
            <pc:sldMk cId="3044637273" sldId="745"/>
            <ac:picMk id="12290" creationId="{1799B59B-B500-84E3-A20F-3BAEEDB74912}"/>
          </ac:picMkLst>
        </pc:picChg>
        <pc:picChg chg="add mod">
          <ac:chgData name="Richard Chalk" userId="287f8aa4f4de1d19" providerId="LiveId" clId="{D13645F3-8E02-4567-8DBE-DA2EE0A1D501}" dt="2024-03-08T05:23:20.108" v="3686" actId="167"/>
          <ac:picMkLst>
            <pc:docMk/>
            <pc:sldMk cId="3044637273" sldId="745"/>
            <ac:picMk id="15362" creationId="{B3B01045-39BD-34E5-18DB-3EB3FC2E0FFD}"/>
          </ac:picMkLst>
        </pc:picChg>
      </pc:sldChg>
      <pc:sldChg chg="addSp delSp modSp add mod modNotesTx">
        <pc:chgData name="Richard Chalk" userId="287f8aa4f4de1d19" providerId="LiveId" clId="{D13645F3-8E02-4567-8DBE-DA2EE0A1D501}" dt="2024-03-08T11:11:47.384" v="5225" actId="20577"/>
        <pc:sldMkLst>
          <pc:docMk/>
          <pc:sldMk cId="3788370288" sldId="746"/>
        </pc:sldMkLst>
        <pc:spChg chg="mod">
          <ac:chgData name="Richard Chalk" userId="287f8aa4f4de1d19" providerId="LiveId" clId="{D13645F3-8E02-4567-8DBE-DA2EE0A1D501}" dt="2024-03-08T11:11:47.384" v="5225" actId="20577"/>
          <ac:spMkLst>
            <pc:docMk/>
            <pc:sldMk cId="3788370288" sldId="746"/>
            <ac:spMk id="2" creationId="{CB2A826D-267C-4E81-D3EC-CFFA213119BA}"/>
          </ac:spMkLst>
        </pc:spChg>
        <pc:spChg chg="del">
          <ac:chgData name="Richard Chalk" userId="287f8aa4f4de1d19" providerId="LiveId" clId="{D13645F3-8E02-4567-8DBE-DA2EE0A1D501}" dt="2024-03-08T05:29:33.125" v="3968" actId="478"/>
          <ac:spMkLst>
            <pc:docMk/>
            <pc:sldMk cId="3788370288" sldId="746"/>
            <ac:spMk id="7" creationId="{1B3B567E-ED81-61A0-E88F-8F38493A989B}"/>
          </ac:spMkLst>
        </pc:spChg>
        <pc:spChg chg="mod">
          <ac:chgData name="Richard Chalk" userId="287f8aa4f4de1d19" providerId="LiveId" clId="{D13645F3-8E02-4567-8DBE-DA2EE0A1D501}" dt="2024-03-08T05:29:53.566" v="4017" actId="1038"/>
          <ac:spMkLst>
            <pc:docMk/>
            <pc:sldMk cId="3788370288" sldId="746"/>
            <ac:spMk id="12" creationId="{8CC56679-C7D5-A000-1A6E-5E28780E24CA}"/>
          </ac:spMkLst>
        </pc:spChg>
        <pc:spChg chg="add del mod">
          <ac:chgData name="Richard Chalk" userId="287f8aa4f4de1d19" providerId="LiveId" clId="{D13645F3-8E02-4567-8DBE-DA2EE0A1D501}" dt="2024-03-08T05:29:43.377" v="3971" actId="478"/>
          <ac:spMkLst>
            <pc:docMk/>
            <pc:sldMk cId="3788370288" sldId="746"/>
            <ac:spMk id="13" creationId="{8610D174-7623-9BE5-FE2B-11D039532C19}"/>
          </ac:spMkLst>
        </pc:spChg>
        <pc:spChg chg="add mod">
          <ac:chgData name="Richard Chalk" userId="287f8aa4f4de1d19" providerId="LiveId" clId="{D13645F3-8E02-4567-8DBE-DA2EE0A1D501}" dt="2024-03-08T05:32:54.822" v="4120" actId="1035"/>
          <ac:spMkLst>
            <pc:docMk/>
            <pc:sldMk cId="3788370288" sldId="746"/>
            <ac:spMk id="15" creationId="{515779A9-877D-5609-CE57-72C01A01CC48}"/>
          </ac:spMkLst>
        </pc:spChg>
        <pc:picChg chg="del">
          <ac:chgData name="Richard Chalk" userId="287f8aa4f4de1d19" providerId="LiveId" clId="{D13645F3-8E02-4567-8DBE-DA2EE0A1D501}" dt="2024-03-08T05:30:43.901" v="4041" actId="478"/>
          <ac:picMkLst>
            <pc:docMk/>
            <pc:sldMk cId="3788370288" sldId="746"/>
            <ac:picMk id="3" creationId="{647DD8EF-46DB-DE77-B428-7C12FF5F2B76}"/>
          </ac:picMkLst>
        </pc:picChg>
        <pc:picChg chg="mod">
          <ac:chgData name="Richard Chalk" userId="287f8aa4f4de1d19" providerId="LiveId" clId="{D13645F3-8E02-4567-8DBE-DA2EE0A1D501}" dt="2024-03-08T05:35:42.005" v="4448" actId="1035"/>
          <ac:picMkLst>
            <pc:docMk/>
            <pc:sldMk cId="3788370288" sldId="746"/>
            <ac:picMk id="8" creationId="{1134B27B-C52E-6D59-6339-5675571E61C7}"/>
          </ac:picMkLst>
        </pc:picChg>
        <pc:picChg chg="mod">
          <ac:chgData name="Richard Chalk" userId="287f8aa4f4de1d19" providerId="LiveId" clId="{D13645F3-8E02-4567-8DBE-DA2EE0A1D501}" dt="2024-03-08T05:33:14.269" v="4154" actId="1036"/>
          <ac:picMkLst>
            <pc:docMk/>
            <pc:sldMk cId="3788370288" sldId="746"/>
            <ac:picMk id="11" creationId="{AF25FC8C-D352-15BD-F101-2415B5A5B55B}"/>
          </ac:picMkLst>
        </pc:picChg>
        <pc:picChg chg="add mod">
          <ac:chgData name="Richard Chalk" userId="287f8aa4f4de1d19" providerId="LiveId" clId="{D13645F3-8E02-4567-8DBE-DA2EE0A1D501}" dt="2024-03-08T05:29:37.294" v="3970" actId="1076"/>
          <ac:picMkLst>
            <pc:docMk/>
            <pc:sldMk cId="3788370288" sldId="746"/>
            <ac:picMk id="14" creationId="{5DFD3520-6AAE-3CD1-F145-4416ADF83835}"/>
          </ac:picMkLst>
        </pc:picChg>
        <pc:picChg chg="add mod">
          <ac:chgData name="Richard Chalk" userId="287f8aa4f4de1d19" providerId="LiveId" clId="{D13645F3-8E02-4567-8DBE-DA2EE0A1D501}" dt="2024-03-08T05:32:54.822" v="4120" actId="1035"/>
          <ac:picMkLst>
            <pc:docMk/>
            <pc:sldMk cId="3788370288" sldId="746"/>
            <ac:picMk id="16" creationId="{EE435658-5B2B-CFD0-4AD3-04F8E4E27069}"/>
          </ac:picMkLst>
        </pc:picChg>
        <pc:picChg chg="del">
          <ac:chgData name="Richard Chalk" userId="287f8aa4f4de1d19" providerId="LiveId" clId="{D13645F3-8E02-4567-8DBE-DA2EE0A1D501}" dt="2024-03-08T05:30:18.374" v="4018" actId="478"/>
          <ac:picMkLst>
            <pc:docMk/>
            <pc:sldMk cId="3788370288" sldId="746"/>
            <ac:picMk id="15362" creationId="{3F884924-7BC6-8378-BE62-BC316F07B5D6}"/>
          </ac:picMkLst>
        </pc:picChg>
        <pc:picChg chg="add mod">
          <ac:chgData name="Richard Chalk" userId="287f8aa4f4de1d19" providerId="LiveId" clId="{D13645F3-8E02-4567-8DBE-DA2EE0A1D501}" dt="2024-03-08T05:30:37.456" v="4040" actId="167"/>
          <ac:picMkLst>
            <pc:docMk/>
            <pc:sldMk cId="3788370288" sldId="746"/>
            <ac:picMk id="17410" creationId="{E926A145-E6A9-4B4E-C09B-7FC5F116FA39}"/>
          </ac:picMkLst>
        </pc:picChg>
        <pc:picChg chg="add mod">
          <ac:chgData name="Richard Chalk" userId="287f8aa4f4de1d19" providerId="LiveId" clId="{D13645F3-8E02-4567-8DBE-DA2EE0A1D501}" dt="2024-03-08T11:11:14.372" v="5191" actId="14100"/>
          <ac:picMkLst>
            <pc:docMk/>
            <pc:sldMk cId="3788370288" sldId="746"/>
            <ac:picMk id="17412" creationId="{5B42ACD4-CDE4-5419-8ECA-43BE1881D5E4}"/>
          </ac:picMkLst>
        </pc:picChg>
        <pc:picChg chg="add mod">
          <ac:chgData name="Richard Chalk" userId="287f8aa4f4de1d19" providerId="LiveId" clId="{D13645F3-8E02-4567-8DBE-DA2EE0A1D501}" dt="2024-03-08T11:11:40.909" v="5215" actId="1038"/>
          <ac:picMkLst>
            <pc:docMk/>
            <pc:sldMk cId="3788370288" sldId="746"/>
            <ac:picMk id="17414" creationId="{3899400C-6D22-7B64-FD7F-885FCE68E280}"/>
          </ac:picMkLst>
        </pc:picChg>
      </pc:sldChg>
      <pc:sldChg chg="add del">
        <pc:chgData name="Richard Chalk" userId="287f8aa4f4de1d19" providerId="LiveId" clId="{D13645F3-8E02-4567-8DBE-DA2EE0A1D501}" dt="2024-03-08T05:58:40.534" v="4768" actId="47"/>
        <pc:sldMkLst>
          <pc:docMk/>
          <pc:sldMk cId="2922590039" sldId="747"/>
        </pc:sldMkLst>
      </pc:sldChg>
      <pc:sldChg chg="add del">
        <pc:chgData name="Richard Chalk" userId="287f8aa4f4de1d19" providerId="LiveId" clId="{D13645F3-8E02-4567-8DBE-DA2EE0A1D501}" dt="2024-03-08T05:59:30.664" v="4770" actId="47"/>
        <pc:sldMkLst>
          <pc:docMk/>
          <pc:sldMk cId="3933223463" sldId="748"/>
        </pc:sldMkLst>
      </pc:sldChg>
      <pc:sldChg chg="addSp delSp modSp add mod">
        <pc:chgData name="Richard Chalk" userId="287f8aa4f4de1d19" providerId="LiveId" clId="{D13645F3-8E02-4567-8DBE-DA2EE0A1D501}" dt="2024-03-08T06:02:38.925" v="4846" actId="20577"/>
        <pc:sldMkLst>
          <pc:docMk/>
          <pc:sldMk cId="3050276313" sldId="749"/>
        </pc:sldMkLst>
        <pc:spChg chg="mod">
          <ac:chgData name="Richard Chalk" userId="287f8aa4f4de1d19" providerId="LiveId" clId="{D13645F3-8E02-4567-8DBE-DA2EE0A1D501}" dt="2024-03-08T06:01:36.505" v="4808" actId="6549"/>
          <ac:spMkLst>
            <pc:docMk/>
            <pc:sldMk cId="3050276313" sldId="749"/>
            <ac:spMk id="2" creationId="{19BD16E5-C728-A43E-A1F5-8C3795C5D90C}"/>
          </ac:spMkLst>
        </pc:spChg>
        <pc:spChg chg="del">
          <ac:chgData name="Richard Chalk" userId="287f8aa4f4de1d19" providerId="LiveId" clId="{D13645F3-8E02-4567-8DBE-DA2EE0A1D501}" dt="2024-03-08T05:59:36.522" v="4771" actId="478"/>
          <ac:spMkLst>
            <pc:docMk/>
            <pc:sldMk cId="3050276313" sldId="749"/>
            <ac:spMk id="3" creationId="{7FB53290-F468-9D43-3729-EED4ED32A092}"/>
          </ac:spMkLst>
        </pc:spChg>
        <pc:spChg chg="del">
          <ac:chgData name="Richard Chalk" userId="287f8aa4f4de1d19" providerId="LiveId" clId="{D13645F3-8E02-4567-8DBE-DA2EE0A1D501}" dt="2024-03-08T05:59:40.004" v="4772" actId="478"/>
          <ac:spMkLst>
            <pc:docMk/>
            <pc:sldMk cId="3050276313" sldId="749"/>
            <ac:spMk id="7" creationId="{DE9F8AF0-B059-33C1-B674-2137030BF108}"/>
          </ac:spMkLst>
        </pc:spChg>
        <pc:spChg chg="add mod">
          <ac:chgData name="Richard Chalk" userId="287f8aa4f4de1d19" providerId="LiveId" clId="{D13645F3-8E02-4567-8DBE-DA2EE0A1D501}" dt="2024-03-08T06:02:25.593" v="4827" actId="1076"/>
          <ac:spMkLst>
            <pc:docMk/>
            <pc:sldMk cId="3050276313" sldId="749"/>
            <ac:spMk id="9" creationId="{EB0D617A-A51A-0432-E6D0-F9A23113AB8F}"/>
          </ac:spMkLst>
        </pc:spChg>
        <pc:spChg chg="add mod">
          <ac:chgData name="Richard Chalk" userId="287f8aa4f4de1d19" providerId="LiveId" clId="{D13645F3-8E02-4567-8DBE-DA2EE0A1D501}" dt="2024-03-08T06:02:38.925" v="4846" actId="20577"/>
          <ac:spMkLst>
            <pc:docMk/>
            <pc:sldMk cId="3050276313" sldId="749"/>
            <ac:spMk id="10" creationId="{2E291DFF-4097-66F7-D14A-9F52458066A7}"/>
          </ac:spMkLst>
        </pc:spChg>
        <pc:spChg chg="mod">
          <ac:chgData name="Richard Chalk" userId="287f8aa4f4de1d19" providerId="LiveId" clId="{D13645F3-8E02-4567-8DBE-DA2EE0A1D501}" dt="2024-03-08T06:01:52.135" v="4810" actId="207"/>
          <ac:spMkLst>
            <pc:docMk/>
            <pc:sldMk cId="3050276313" sldId="749"/>
            <ac:spMk id="11" creationId="{214E89F2-0A6E-6833-B80D-58ED120E06BD}"/>
          </ac:spMkLst>
        </pc:spChg>
        <pc:spChg chg="del">
          <ac:chgData name="Richard Chalk" userId="287f8aa4f4de1d19" providerId="LiveId" clId="{D13645F3-8E02-4567-8DBE-DA2EE0A1D501}" dt="2024-03-08T05:59:36.522" v="4771" actId="478"/>
          <ac:spMkLst>
            <pc:docMk/>
            <pc:sldMk cId="3050276313" sldId="749"/>
            <ac:spMk id="14" creationId="{48502D99-8DF4-8CAA-4D18-9460A92D2F82}"/>
          </ac:spMkLst>
        </pc:spChg>
        <pc:picChg chg="del">
          <ac:chgData name="Richard Chalk" userId="287f8aa4f4de1d19" providerId="LiveId" clId="{D13645F3-8E02-4567-8DBE-DA2EE0A1D501}" dt="2024-03-08T05:59:36.522" v="4771" actId="478"/>
          <ac:picMkLst>
            <pc:docMk/>
            <pc:sldMk cId="3050276313" sldId="749"/>
            <ac:picMk id="13" creationId="{29C25320-7114-3C6F-7CB2-27B32D3A9B8E}"/>
          </ac:picMkLst>
        </pc:picChg>
        <pc:picChg chg="del">
          <ac:chgData name="Richard Chalk" userId="287f8aa4f4de1d19" providerId="LiveId" clId="{D13645F3-8E02-4567-8DBE-DA2EE0A1D501}" dt="2024-03-08T05:59:36.522" v="4771" actId="478"/>
          <ac:picMkLst>
            <pc:docMk/>
            <pc:sldMk cId="3050276313" sldId="749"/>
            <ac:picMk id="15" creationId="{56C27DA3-BEC2-8D4A-B95B-150F50463E0F}"/>
          </ac:picMkLst>
        </pc:picChg>
      </pc:sldChg>
      <pc:sldChg chg="addSp delSp modSp add mod">
        <pc:chgData name="Richard Chalk" userId="287f8aa4f4de1d19" providerId="LiveId" clId="{D13645F3-8E02-4567-8DBE-DA2EE0A1D501}" dt="2024-03-08T06:18:59.604" v="5170" actId="207"/>
        <pc:sldMkLst>
          <pc:docMk/>
          <pc:sldMk cId="3509689785" sldId="750"/>
        </pc:sldMkLst>
        <pc:spChg chg="mod">
          <ac:chgData name="Richard Chalk" userId="287f8aa4f4de1d19" providerId="LiveId" clId="{D13645F3-8E02-4567-8DBE-DA2EE0A1D501}" dt="2024-03-08T06:08:59.069" v="4962" actId="21"/>
          <ac:spMkLst>
            <pc:docMk/>
            <pc:sldMk cId="3509689785" sldId="750"/>
            <ac:spMk id="2" creationId="{2DE50A0D-5ED7-73DA-ED48-EBBCD58EBDC4}"/>
          </ac:spMkLst>
        </pc:spChg>
        <pc:spChg chg="del">
          <ac:chgData name="Richard Chalk" userId="287f8aa4f4de1d19" providerId="LiveId" clId="{D13645F3-8E02-4567-8DBE-DA2EE0A1D501}" dt="2024-03-08T06:05:18.802" v="4869" actId="478"/>
          <ac:spMkLst>
            <pc:docMk/>
            <pc:sldMk cId="3509689785" sldId="750"/>
            <ac:spMk id="3" creationId="{58FD8F7D-4195-1D2E-277D-DE61BCBE4590}"/>
          </ac:spMkLst>
        </pc:spChg>
        <pc:spChg chg="mod">
          <ac:chgData name="Richard Chalk" userId="287f8aa4f4de1d19" providerId="LiveId" clId="{D13645F3-8E02-4567-8DBE-DA2EE0A1D501}" dt="2024-03-08T06:10:11.304" v="5011" actId="113"/>
          <ac:spMkLst>
            <pc:docMk/>
            <pc:sldMk cId="3509689785" sldId="750"/>
            <ac:spMk id="4" creationId="{8C1E666C-A250-A3C0-479B-5B642EED23B8}"/>
          </ac:spMkLst>
        </pc:spChg>
        <pc:spChg chg="mod">
          <ac:chgData name="Richard Chalk" userId="287f8aa4f4de1d19" providerId="LiveId" clId="{D13645F3-8E02-4567-8DBE-DA2EE0A1D501}" dt="2024-03-08T06:04:50.858" v="4867" actId="20577"/>
          <ac:spMkLst>
            <pc:docMk/>
            <pc:sldMk cId="3509689785" sldId="750"/>
            <ac:spMk id="7" creationId="{C5EBD94F-ADC6-E124-9AD6-474363469D17}"/>
          </ac:spMkLst>
        </pc:spChg>
        <pc:spChg chg="add mod">
          <ac:chgData name="Richard Chalk" userId="287f8aa4f4de1d19" providerId="LiveId" clId="{D13645F3-8E02-4567-8DBE-DA2EE0A1D501}" dt="2024-03-08T06:09:19.021" v="5003" actId="1076"/>
          <ac:spMkLst>
            <pc:docMk/>
            <pc:sldMk cId="3509689785" sldId="750"/>
            <ac:spMk id="9" creationId="{9993ECC1-F0C0-FFA6-1D3A-5F02DB856E3B}"/>
          </ac:spMkLst>
        </pc:spChg>
        <pc:spChg chg="add del">
          <ac:chgData name="Richard Chalk" userId="287f8aa4f4de1d19" providerId="LiveId" clId="{D13645F3-8E02-4567-8DBE-DA2EE0A1D501}" dt="2024-03-08T06:09:50.222" v="5005" actId="22"/>
          <ac:spMkLst>
            <pc:docMk/>
            <pc:sldMk cId="3509689785" sldId="750"/>
            <ac:spMk id="13" creationId="{A3D8EFC5-2FCB-F276-670D-D9604EC6ADDE}"/>
          </ac:spMkLst>
        </pc:spChg>
        <pc:spChg chg="add mod">
          <ac:chgData name="Richard Chalk" userId="287f8aa4f4de1d19" providerId="LiveId" clId="{D13645F3-8E02-4567-8DBE-DA2EE0A1D501}" dt="2024-03-08T06:18:59.604" v="5170" actId="207"/>
          <ac:spMkLst>
            <pc:docMk/>
            <pc:sldMk cId="3509689785" sldId="750"/>
            <ac:spMk id="14" creationId="{21A1E975-656C-D4A8-EAC4-D4C34EB8337E}"/>
          </ac:spMkLst>
        </pc:spChg>
        <pc:picChg chg="add mod">
          <ac:chgData name="Richard Chalk" userId="287f8aa4f4de1d19" providerId="LiveId" clId="{D13645F3-8E02-4567-8DBE-DA2EE0A1D501}" dt="2024-03-08T06:09:19.021" v="5003" actId="1076"/>
          <ac:picMkLst>
            <pc:docMk/>
            <pc:sldMk cId="3509689785" sldId="750"/>
            <ac:picMk id="10" creationId="{63345D03-FE29-A36C-ACEC-8383D7769D5F}"/>
          </ac:picMkLst>
        </pc:picChg>
        <pc:picChg chg="add mod">
          <ac:chgData name="Richard Chalk" userId="287f8aa4f4de1d19" providerId="LiveId" clId="{D13645F3-8E02-4567-8DBE-DA2EE0A1D501}" dt="2024-03-08T06:08:18.663" v="4954" actId="1076"/>
          <ac:picMkLst>
            <pc:docMk/>
            <pc:sldMk cId="3509689785" sldId="750"/>
            <ac:picMk id="18434" creationId="{9EAD0DF8-3EBA-CF8E-1293-44144036AFB9}"/>
          </ac:picMkLst>
        </pc:picChg>
      </pc:sldChg>
      <pc:sldChg chg="addSp delSp modSp add mod">
        <pc:chgData name="Richard Chalk" userId="287f8aa4f4de1d19" providerId="LiveId" clId="{D13645F3-8E02-4567-8DBE-DA2EE0A1D501}" dt="2024-03-08T06:17:45.594" v="5160" actId="20577"/>
        <pc:sldMkLst>
          <pc:docMk/>
          <pc:sldMk cId="2046638678" sldId="751"/>
        </pc:sldMkLst>
        <pc:spChg chg="del">
          <ac:chgData name="Richard Chalk" userId="287f8aa4f4de1d19" providerId="LiveId" clId="{D13645F3-8E02-4567-8DBE-DA2EE0A1D501}" dt="2024-03-08T06:10:22.670" v="5013" actId="478"/>
          <ac:spMkLst>
            <pc:docMk/>
            <pc:sldMk cId="2046638678" sldId="751"/>
            <ac:spMk id="2" creationId="{68EA6BD1-B144-FE97-7D02-4FF2DB5CD8F3}"/>
          </ac:spMkLst>
        </pc:spChg>
        <pc:spChg chg="mod">
          <ac:chgData name="Richard Chalk" userId="287f8aa4f4de1d19" providerId="LiveId" clId="{D13645F3-8E02-4567-8DBE-DA2EE0A1D501}" dt="2024-03-08T06:12:42.166" v="5061" actId="207"/>
          <ac:spMkLst>
            <pc:docMk/>
            <pc:sldMk cId="2046638678" sldId="751"/>
            <ac:spMk id="4" creationId="{232538B0-196B-5D04-409B-F620DEC6DC1C}"/>
          </ac:spMkLst>
        </pc:spChg>
        <pc:spChg chg="mod">
          <ac:chgData name="Richard Chalk" userId="287f8aa4f4de1d19" providerId="LiveId" clId="{D13645F3-8E02-4567-8DBE-DA2EE0A1D501}" dt="2024-03-08T06:17:45.594" v="5160" actId="20577"/>
          <ac:spMkLst>
            <pc:docMk/>
            <pc:sldMk cId="2046638678" sldId="751"/>
            <ac:spMk id="7" creationId="{AB8106E0-D722-CB8E-2433-33D34CA1BF68}"/>
          </ac:spMkLst>
        </pc:spChg>
        <pc:spChg chg="del">
          <ac:chgData name="Richard Chalk" userId="287f8aa4f4de1d19" providerId="LiveId" clId="{D13645F3-8E02-4567-8DBE-DA2EE0A1D501}" dt="2024-03-08T06:10:27.520" v="5016" actId="478"/>
          <ac:spMkLst>
            <pc:docMk/>
            <pc:sldMk cId="2046638678" sldId="751"/>
            <ac:spMk id="9" creationId="{BECC2C87-5705-F46E-DB7C-19ED538B1973}"/>
          </ac:spMkLst>
        </pc:spChg>
        <pc:spChg chg="add mod">
          <ac:chgData name="Richard Chalk" userId="287f8aa4f4de1d19" providerId="LiveId" clId="{D13645F3-8E02-4567-8DBE-DA2EE0A1D501}" dt="2024-03-08T06:14:23.596" v="5091" actId="164"/>
          <ac:spMkLst>
            <pc:docMk/>
            <pc:sldMk cId="2046638678" sldId="751"/>
            <ac:spMk id="15" creationId="{95997B12-E719-FDE5-C7D7-1DD4EA5D8C1A}"/>
          </ac:spMkLst>
        </pc:spChg>
        <pc:spChg chg="add mod">
          <ac:chgData name="Richard Chalk" userId="287f8aa4f4de1d19" providerId="LiveId" clId="{D13645F3-8E02-4567-8DBE-DA2EE0A1D501}" dt="2024-03-08T06:14:23.596" v="5091" actId="164"/>
          <ac:spMkLst>
            <pc:docMk/>
            <pc:sldMk cId="2046638678" sldId="751"/>
            <ac:spMk id="16" creationId="{ECF1F2C1-63AB-0C0E-21B3-AC15B99811F2}"/>
          </ac:spMkLst>
        </pc:spChg>
        <pc:grpChg chg="add mod ord">
          <ac:chgData name="Richard Chalk" userId="287f8aa4f4de1d19" providerId="LiveId" clId="{D13645F3-8E02-4567-8DBE-DA2EE0A1D501}" dt="2024-03-08T06:14:32.447" v="5093" actId="167"/>
          <ac:grpSpMkLst>
            <pc:docMk/>
            <pc:sldMk cId="2046638678" sldId="751"/>
            <ac:grpSpMk id="17" creationId="{CB24CD47-F35B-C0CA-4DD7-02AF058FB269}"/>
          </ac:grpSpMkLst>
        </pc:grpChg>
        <pc:picChg chg="add mod">
          <ac:chgData name="Richard Chalk" userId="287f8aa4f4de1d19" providerId="LiveId" clId="{D13645F3-8E02-4567-8DBE-DA2EE0A1D501}" dt="2024-03-08T06:14:23.596" v="5091" actId="164"/>
          <ac:picMkLst>
            <pc:docMk/>
            <pc:sldMk cId="2046638678" sldId="751"/>
            <ac:picMk id="3" creationId="{0DC4826B-C990-D1DA-60E5-D8041705ED07}"/>
          </ac:picMkLst>
        </pc:picChg>
        <pc:picChg chg="del">
          <ac:chgData name="Richard Chalk" userId="287f8aa4f4de1d19" providerId="LiveId" clId="{D13645F3-8E02-4567-8DBE-DA2EE0A1D501}" dt="2024-03-08T06:10:27.520" v="5016" actId="478"/>
          <ac:picMkLst>
            <pc:docMk/>
            <pc:sldMk cId="2046638678" sldId="751"/>
            <ac:picMk id="10" creationId="{D0C1B49D-F05C-7503-0CB3-762325432C33}"/>
          </ac:picMkLst>
        </pc:picChg>
        <pc:picChg chg="add mod">
          <ac:chgData name="Richard Chalk" userId="287f8aa4f4de1d19" providerId="LiveId" clId="{D13645F3-8E02-4567-8DBE-DA2EE0A1D501}" dt="2024-03-08T06:12:21.451" v="5043" actId="1036"/>
          <ac:picMkLst>
            <pc:docMk/>
            <pc:sldMk cId="2046638678" sldId="751"/>
            <ac:picMk id="12" creationId="{6478A467-3C89-835C-E881-23C8E66A42FA}"/>
          </ac:picMkLst>
        </pc:picChg>
        <pc:picChg chg="add mod">
          <ac:chgData name="Richard Chalk" userId="287f8aa4f4de1d19" providerId="LiveId" clId="{D13645F3-8E02-4567-8DBE-DA2EE0A1D501}" dt="2024-03-08T06:14:23.596" v="5091" actId="164"/>
          <ac:picMkLst>
            <pc:docMk/>
            <pc:sldMk cId="2046638678" sldId="751"/>
            <ac:picMk id="14" creationId="{0A098EE8-10BF-01F5-E325-AAA82AC754A0}"/>
          </ac:picMkLst>
        </pc:picChg>
        <pc:picChg chg="del">
          <ac:chgData name="Richard Chalk" userId="287f8aa4f4de1d19" providerId="LiveId" clId="{D13645F3-8E02-4567-8DBE-DA2EE0A1D501}" dt="2024-03-08T06:11:22.390" v="5021" actId="478"/>
          <ac:picMkLst>
            <pc:docMk/>
            <pc:sldMk cId="2046638678" sldId="751"/>
            <ac:picMk id="18434" creationId="{8E0B0CDF-C4BF-C171-9586-135788FD6DC4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06" creationId="{CC7354A1-490D-5EF6-7FE3-1DB9759DD52C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08" creationId="{08FB3E96-C8AE-74EB-4D32-74C00F56DFF7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10" creationId="{A8D39D3C-3CBA-88C3-A41F-D2B603E16708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12" creationId="{073CF50B-17E4-AA62-1821-BD51B3F7C3E2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14" creationId="{BBAD342A-41B9-F5D3-F0D9-DDA59F3CE493}"/>
          </ac:picMkLst>
        </pc:picChg>
        <pc:picChg chg="add mod">
          <ac:chgData name="Richard Chalk" userId="287f8aa4f4de1d19" providerId="LiveId" clId="{D13645F3-8E02-4567-8DBE-DA2EE0A1D501}" dt="2024-03-08T06:17:34.100" v="5150" actId="554"/>
          <ac:picMkLst>
            <pc:docMk/>
            <pc:sldMk cId="2046638678" sldId="751"/>
            <ac:picMk id="21516" creationId="{26BE0D57-F83A-FB01-FC63-599D206DFC24}"/>
          </ac:picMkLst>
        </pc:picChg>
      </pc:sldChg>
      <pc:sldChg chg="add del">
        <pc:chgData name="Richard Chalk" userId="287f8aa4f4de1d19" providerId="LiveId" clId="{D13645F3-8E02-4567-8DBE-DA2EE0A1D501}" dt="2024-03-08T06:17:49.277" v="5161" actId="47"/>
        <pc:sldMkLst>
          <pc:docMk/>
          <pc:sldMk cId="1950023438" sldId="752"/>
        </pc:sldMkLst>
      </pc:sldChg>
      <pc:sldChg chg="modSp add mod">
        <pc:chgData name="Richard Chalk" userId="287f8aa4f4de1d19" providerId="LiveId" clId="{D13645F3-8E02-4567-8DBE-DA2EE0A1D501}" dt="2024-03-08T14:00:08.421" v="5404" actId="20577"/>
        <pc:sldMkLst>
          <pc:docMk/>
          <pc:sldMk cId="3382782795" sldId="752"/>
        </pc:sldMkLst>
        <pc:spChg chg="mod">
          <ac:chgData name="Richard Chalk" userId="287f8aa4f4de1d19" providerId="LiveId" clId="{D13645F3-8E02-4567-8DBE-DA2EE0A1D501}" dt="2024-03-08T14:00:08.421" v="5404" actId="20577"/>
          <ac:spMkLst>
            <pc:docMk/>
            <pc:sldMk cId="3382782795" sldId="752"/>
            <ac:spMk id="118" creationId="{84C64C88-8FE3-E053-6EC9-EF85519822CD}"/>
          </ac:spMkLst>
        </pc:spChg>
      </pc:sldChg>
      <pc:sldChg chg="addSp delSp modSp add del mod">
        <pc:chgData name="Richard Chalk" userId="287f8aa4f4de1d19" providerId="LiveId" clId="{D13645F3-8E02-4567-8DBE-DA2EE0A1D501}" dt="2024-03-08T14:27:06.595" v="6522" actId="47"/>
        <pc:sldMkLst>
          <pc:docMk/>
          <pc:sldMk cId="3229224412" sldId="753"/>
        </pc:sldMkLst>
        <pc:spChg chg="del">
          <ac:chgData name="Richard Chalk" userId="287f8aa4f4de1d19" providerId="LiveId" clId="{D13645F3-8E02-4567-8DBE-DA2EE0A1D501}" dt="2024-03-08T13:58:33.430" v="5391" actId="478"/>
          <ac:spMkLst>
            <pc:docMk/>
            <pc:sldMk cId="3229224412" sldId="753"/>
            <ac:spMk id="4" creationId="{8FF98FCB-8355-B31D-F07D-47CCEB5C51CC}"/>
          </ac:spMkLst>
        </pc:spChg>
        <pc:spChg chg="add del mod">
          <ac:chgData name="Richard Chalk" userId="287f8aa4f4de1d19" providerId="LiveId" clId="{D13645F3-8E02-4567-8DBE-DA2EE0A1D501}" dt="2024-03-08T14:23:53.628" v="6477" actId="478"/>
          <ac:spMkLst>
            <pc:docMk/>
            <pc:sldMk cId="3229224412" sldId="753"/>
            <ac:spMk id="7" creationId="{9AD31DCD-9A41-C0D5-0B47-C13B5C69CE00}"/>
          </ac:spMkLst>
        </pc:spChg>
        <pc:picChg chg="add del">
          <ac:chgData name="Richard Chalk" userId="287f8aa4f4de1d19" providerId="LiveId" clId="{D13645F3-8E02-4567-8DBE-DA2EE0A1D501}" dt="2024-03-08T14:23:55.161" v="6478" actId="21"/>
          <ac:picMkLst>
            <pc:docMk/>
            <pc:sldMk cId="3229224412" sldId="753"/>
            <ac:picMk id="6" creationId="{E44BDE73-5F5A-4405-06F6-A8180E018C4D}"/>
          </ac:picMkLst>
        </pc:picChg>
      </pc:sldChg>
      <pc:sldChg chg="addSp delSp modSp add mod">
        <pc:chgData name="Richard Chalk" userId="287f8aa4f4de1d19" providerId="LiveId" clId="{D13645F3-8E02-4567-8DBE-DA2EE0A1D501}" dt="2024-03-08T13:54:21.086" v="5389" actId="1076"/>
        <pc:sldMkLst>
          <pc:docMk/>
          <pc:sldMk cId="2300849404" sldId="754"/>
        </pc:sldMkLst>
        <pc:spChg chg="add mod">
          <ac:chgData name="Richard Chalk" userId="287f8aa4f4de1d19" providerId="LiveId" clId="{D13645F3-8E02-4567-8DBE-DA2EE0A1D501}" dt="2024-03-08T13:54:18.313" v="5388" actId="207"/>
          <ac:spMkLst>
            <pc:docMk/>
            <pc:sldMk cId="2300849404" sldId="754"/>
            <ac:spMk id="10" creationId="{78DA43EC-C2CD-39F4-A407-1C4F781BC63D}"/>
          </ac:spMkLst>
        </pc:spChg>
        <pc:spChg chg="mod">
          <ac:chgData name="Richard Chalk" userId="287f8aa4f4de1d19" providerId="LiveId" clId="{D13645F3-8E02-4567-8DBE-DA2EE0A1D501}" dt="2024-03-08T13:51:41.634" v="5337" actId="207"/>
          <ac:spMkLst>
            <pc:docMk/>
            <pc:sldMk cId="2300849404" sldId="754"/>
            <ac:spMk id="18" creationId="{CBF4E8CD-055F-8FAC-58DB-DB42DE1E6C1D}"/>
          </ac:spMkLst>
        </pc:spChg>
        <pc:spChg chg="mod">
          <ac:chgData name="Richard Chalk" userId="287f8aa4f4de1d19" providerId="LiveId" clId="{D13645F3-8E02-4567-8DBE-DA2EE0A1D501}" dt="2024-03-08T13:53:37.525" v="5384" actId="20577"/>
          <ac:spMkLst>
            <pc:docMk/>
            <pc:sldMk cId="2300849404" sldId="754"/>
            <ac:spMk id="658" creationId="{00000000-0000-0000-0000-000000000000}"/>
          </ac:spMkLst>
        </pc:spChg>
        <pc:picChg chg="mod">
          <ac:chgData name="Richard Chalk" userId="287f8aa4f4de1d19" providerId="LiveId" clId="{D13645F3-8E02-4567-8DBE-DA2EE0A1D501}" dt="2024-03-08T13:51:15.127" v="5297" actId="1036"/>
          <ac:picMkLst>
            <pc:docMk/>
            <pc:sldMk cId="2300849404" sldId="754"/>
            <ac:picMk id="2" creationId="{1798266B-4E23-1125-CABF-2421F7B57CB6}"/>
          </ac:picMkLst>
        </pc:picChg>
        <pc:picChg chg="mod">
          <ac:chgData name="Richard Chalk" userId="287f8aa4f4de1d19" providerId="LiveId" clId="{D13645F3-8E02-4567-8DBE-DA2EE0A1D501}" dt="2024-03-08T13:51:33.003" v="5335" actId="1038"/>
          <ac:picMkLst>
            <pc:docMk/>
            <pc:sldMk cId="2300849404" sldId="754"/>
            <ac:picMk id="3" creationId="{00F42DEA-93D1-0D04-0FB8-52092F46A3C0}"/>
          </ac:picMkLst>
        </pc:picChg>
        <pc:picChg chg="mod">
          <ac:chgData name="Richard Chalk" userId="287f8aa4f4de1d19" providerId="LiveId" clId="{D13645F3-8E02-4567-8DBE-DA2EE0A1D501}" dt="2024-03-08T13:54:21.086" v="5389" actId="1076"/>
          <ac:picMkLst>
            <pc:docMk/>
            <pc:sldMk cId="2300849404" sldId="754"/>
            <ac:picMk id="1028" creationId="{F0AFA532-EEB1-43CB-1471-4A6ADC0E0CB8}"/>
          </ac:picMkLst>
        </pc:picChg>
        <pc:picChg chg="del">
          <ac:chgData name="Richard Chalk" userId="287f8aa4f4de1d19" providerId="LiveId" clId="{D13645F3-8E02-4567-8DBE-DA2EE0A1D501}" dt="2024-03-08T13:50:55.656" v="5250" actId="478"/>
          <ac:picMkLst>
            <pc:docMk/>
            <pc:sldMk cId="2300849404" sldId="754"/>
            <ac:picMk id="1030" creationId="{70C2E8C8-8D09-5826-9758-25F076E69C97}"/>
          </ac:picMkLst>
        </pc:picChg>
        <pc:picChg chg="del">
          <ac:chgData name="Richard Chalk" userId="287f8aa4f4de1d19" providerId="LiveId" clId="{D13645F3-8E02-4567-8DBE-DA2EE0A1D501}" dt="2024-03-08T13:50:55.656" v="5250" actId="478"/>
          <ac:picMkLst>
            <pc:docMk/>
            <pc:sldMk cId="2300849404" sldId="754"/>
            <ac:picMk id="1032" creationId="{477BB892-076C-349F-C14C-564DA3E590D6}"/>
          </ac:picMkLst>
        </pc:picChg>
        <pc:picChg chg="add del">
          <ac:chgData name="Richard Chalk" userId="287f8aa4f4de1d19" providerId="LiveId" clId="{D13645F3-8E02-4567-8DBE-DA2EE0A1D501}" dt="2024-03-08T13:50:55.656" v="5250" actId="478"/>
          <ac:picMkLst>
            <pc:docMk/>
            <pc:sldMk cId="2300849404" sldId="754"/>
            <ac:picMk id="1034" creationId="{ADEAB25B-76C4-22DA-5F9D-350E0D4463B0}"/>
          </ac:picMkLst>
        </pc:picChg>
        <pc:cxnChg chg="mod">
          <ac:chgData name="Richard Chalk" userId="287f8aa4f4de1d19" providerId="LiveId" clId="{D13645F3-8E02-4567-8DBE-DA2EE0A1D501}" dt="2024-03-08T13:50:52.727" v="5249" actId="1036"/>
          <ac:cxnSpMkLst>
            <pc:docMk/>
            <pc:sldMk cId="2300849404" sldId="754"/>
            <ac:cxnSpMk id="9" creationId="{A50E3248-F1C9-60C4-B00D-907E554C43F3}"/>
          </ac:cxnSpMkLst>
        </pc:cxnChg>
      </pc:sldChg>
      <pc:sldChg chg="addSp delSp modSp add mod">
        <pc:chgData name="Richard Chalk" userId="287f8aa4f4de1d19" providerId="LiveId" clId="{D13645F3-8E02-4567-8DBE-DA2EE0A1D501}" dt="2024-03-08T14:09:15.135" v="5878" actId="207"/>
        <pc:sldMkLst>
          <pc:docMk/>
          <pc:sldMk cId="422751191" sldId="755"/>
        </pc:sldMkLst>
        <pc:spChg chg="mod">
          <ac:chgData name="Richard Chalk" userId="287f8aa4f4de1d19" providerId="LiveId" clId="{D13645F3-8E02-4567-8DBE-DA2EE0A1D501}" dt="2024-03-08T14:04:45.084" v="5505" actId="207"/>
          <ac:spMkLst>
            <pc:docMk/>
            <pc:sldMk cId="422751191" sldId="755"/>
            <ac:spMk id="2" creationId="{DE8265CF-75AA-12C0-8B6C-C6AA4AE1106F}"/>
          </ac:spMkLst>
        </pc:spChg>
        <pc:spChg chg="del">
          <ac:chgData name="Richard Chalk" userId="287f8aa4f4de1d19" providerId="LiveId" clId="{D13645F3-8E02-4567-8DBE-DA2EE0A1D501}" dt="2024-03-08T14:05:38.069" v="5528" actId="478"/>
          <ac:spMkLst>
            <pc:docMk/>
            <pc:sldMk cId="422751191" sldId="755"/>
            <ac:spMk id="3" creationId="{43146FA0-1E9D-08CE-D13A-494BC0CB668D}"/>
          </ac:spMkLst>
        </pc:spChg>
        <pc:spChg chg="mod">
          <ac:chgData name="Richard Chalk" userId="287f8aa4f4de1d19" providerId="LiveId" clId="{D13645F3-8E02-4567-8DBE-DA2EE0A1D501}" dt="2024-03-08T14:01:14.572" v="5409" actId="20577"/>
          <ac:spMkLst>
            <pc:docMk/>
            <pc:sldMk cId="422751191" sldId="755"/>
            <ac:spMk id="7" creationId="{CEB390D9-FCA3-C177-82D3-D027E1FD978A}"/>
          </ac:spMkLst>
        </pc:spChg>
        <pc:spChg chg="mod">
          <ac:chgData name="Richard Chalk" userId="287f8aa4f4de1d19" providerId="LiveId" clId="{D13645F3-8E02-4567-8DBE-DA2EE0A1D501}" dt="2024-03-08T14:09:15.135" v="5878" actId="207"/>
          <ac:spMkLst>
            <pc:docMk/>
            <pc:sldMk cId="422751191" sldId="755"/>
            <ac:spMk id="11" creationId="{74CF2A66-247D-D57B-AFE4-3E09DE7EF585}"/>
          </ac:spMkLst>
        </pc:spChg>
        <pc:spChg chg="del">
          <ac:chgData name="Richard Chalk" userId="287f8aa4f4de1d19" providerId="LiveId" clId="{D13645F3-8E02-4567-8DBE-DA2EE0A1D501}" dt="2024-03-08T14:03:55.593" v="5427" actId="478"/>
          <ac:spMkLst>
            <pc:docMk/>
            <pc:sldMk cId="422751191" sldId="755"/>
            <ac:spMk id="14" creationId="{285D3754-D63C-01DE-53D7-10478BF74EC0}"/>
          </ac:spMkLst>
        </pc:spChg>
        <pc:picChg chg="add mod">
          <ac:chgData name="Richard Chalk" userId="287f8aa4f4de1d19" providerId="LiveId" clId="{D13645F3-8E02-4567-8DBE-DA2EE0A1D501}" dt="2024-03-08T14:05:30.318" v="5526" actId="1076"/>
          <ac:picMkLst>
            <pc:docMk/>
            <pc:sldMk cId="422751191" sldId="755"/>
            <ac:picMk id="9" creationId="{87256D07-D9A0-351E-9B08-CA285070D9A8}"/>
          </ac:picMkLst>
        </pc:picChg>
        <pc:picChg chg="add mod">
          <ac:chgData name="Richard Chalk" userId="287f8aa4f4de1d19" providerId="LiveId" clId="{D13645F3-8E02-4567-8DBE-DA2EE0A1D501}" dt="2024-03-08T14:07:34.055" v="5632" actId="1038"/>
          <ac:picMkLst>
            <pc:docMk/>
            <pc:sldMk cId="422751191" sldId="755"/>
            <ac:picMk id="12" creationId="{3F450BE6-87B7-18D5-1322-ED6CF11F251C}"/>
          </ac:picMkLst>
        </pc:picChg>
        <pc:picChg chg="del">
          <ac:chgData name="Richard Chalk" userId="287f8aa4f4de1d19" providerId="LiveId" clId="{D13645F3-8E02-4567-8DBE-DA2EE0A1D501}" dt="2024-03-08T14:05:36.760" v="5527" actId="478"/>
          <ac:picMkLst>
            <pc:docMk/>
            <pc:sldMk cId="422751191" sldId="755"/>
            <ac:picMk id="13" creationId="{68F29EEB-6F21-728B-9EE5-0E7B300700A1}"/>
          </ac:picMkLst>
        </pc:picChg>
        <pc:picChg chg="del">
          <ac:chgData name="Richard Chalk" userId="287f8aa4f4de1d19" providerId="LiveId" clId="{D13645F3-8E02-4567-8DBE-DA2EE0A1D501}" dt="2024-03-08T14:03:55.593" v="5427" actId="478"/>
          <ac:picMkLst>
            <pc:docMk/>
            <pc:sldMk cId="422751191" sldId="755"/>
            <ac:picMk id="15" creationId="{E78A8180-111F-D2C5-7FA8-CF95614F3DF3}"/>
          </ac:picMkLst>
        </pc:picChg>
        <pc:picChg chg="add del mod">
          <ac:chgData name="Richard Chalk" userId="287f8aa4f4de1d19" providerId="LiveId" clId="{D13645F3-8E02-4567-8DBE-DA2EE0A1D501}" dt="2024-03-08T14:08:28.946" v="5822" actId="478"/>
          <ac:picMkLst>
            <pc:docMk/>
            <pc:sldMk cId="422751191" sldId="755"/>
            <ac:picMk id="16" creationId="{52E15442-3FEE-9A71-28E7-22C75ECCFDB4}"/>
          </ac:picMkLst>
        </pc:picChg>
        <pc:picChg chg="add mod">
          <ac:chgData name="Richard Chalk" userId="287f8aa4f4de1d19" providerId="LiveId" clId="{D13645F3-8E02-4567-8DBE-DA2EE0A1D501}" dt="2024-03-08T14:08:38.339" v="5833" actId="1035"/>
          <ac:picMkLst>
            <pc:docMk/>
            <pc:sldMk cId="422751191" sldId="755"/>
            <ac:picMk id="17" creationId="{F99B90AB-01FC-541F-7D97-FE1509F92704}"/>
          </ac:picMkLst>
        </pc:picChg>
        <pc:picChg chg="add mod">
          <ac:chgData name="Richard Chalk" userId="287f8aa4f4de1d19" providerId="LiveId" clId="{D13645F3-8E02-4567-8DBE-DA2EE0A1D501}" dt="2024-03-08T14:04:51.851" v="5524" actId="1037"/>
          <ac:picMkLst>
            <pc:docMk/>
            <pc:sldMk cId="422751191" sldId="755"/>
            <ac:picMk id="1026" creationId="{F33B0AD1-5FB5-DD79-DB75-BB2CB10F65A1}"/>
          </ac:picMkLst>
        </pc:picChg>
        <pc:picChg chg="add del mod">
          <ac:chgData name="Richard Chalk" userId="287f8aa4f4de1d19" providerId="LiveId" clId="{D13645F3-8E02-4567-8DBE-DA2EE0A1D501}" dt="2024-03-08T14:07:26.943" v="5623" actId="478"/>
          <ac:picMkLst>
            <pc:docMk/>
            <pc:sldMk cId="422751191" sldId="755"/>
            <ac:picMk id="1028" creationId="{88B5188E-14AE-AEE6-3EC7-F5F0600E4A26}"/>
          </ac:picMkLst>
        </pc:picChg>
      </pc:sldChg>
      <pc:sldChg chg="addSp delSp modSp add mod">
        <pc:chgData name="Richard Chalk" userId="287f8aa4f4de1d19" providerId="LiveId" clId="{D13645F3-8E02-4567-8DBE-DA2EE0A1D501}" dt="2024-03-08T14:15:11.577" v="6096" actId="1035"/>
        <pc:sldMkLst>
          <pc:docMk/>
          <pc:sldMk cId="3533485850" sldId="756"/>
        </pc:sldMkLst>
        <pc:spChg chg="mod">
          <ac:chgData name="Richard Chalk" userId="287f8aa4f4de1d19" providerId="LiveId" clId="{D13645F3-8E02-4567-8DBE-DA2EE0A1D501}" dt="2024-03-08T14:14:59.633" v="6071" actId="14100"/>
          <ac:spMkLst>
            <pc:docMk/>
            <pc:sldMk cId="3533485850" sldId="756"/>
            <ac:spMk id="2" creationId="{DE8265CF-75AA-12C0-8B6C-C6AA4AE1106F}"/>
          </ac:spMkLst>
        </pc:spChg>
        <pc:spChg chg="mod">
          <ac:chgData name="Richard Chalk" userId="287f8aa4f4de1d19" providerId="LiveId" clId="{D13645F3-8E02-4567-8DBE-DA2EE0A1D501}" dt="2024-03-08T14:09:46.429" v="5887" actId="20577"/>
          <ac:spMkLst>
            <pc:docMk/>
            <pc:sldMk cId="3533485850" sldId="756"/>
            <ac:spMk id="7" creationId="{CEB390D9-FCA3-C177-82D3-D027E1FD978A}"/>
          </ac:spMkLst>
        </pc:spChg>
        <pc:spChg chg="del">
          <ac:chgData name="Richard Chalk" userId="287f8aa4f4de1d19" providerId="LiveId" clId="{D13645F3-8E02-4567-8DBE-DA2EE0A1D501}" dt="2024-03-08T14:13:25.734" v="6005" actId="478"/>
          <ac:spMkLst>
            <pc:docMk/>
            <pc:sldMk cId="3533485850" sldId="756"/>
            <ac:spMk id="11" creationId="{74CF2A66-247D-D57B-AFE4-3E09DE7EF585}"/>
          </ac:spMkLst>
        </pc:spChg>
        <pc:picChg chg="del">
          <ac:chgData name="Richard Chalk" userId="287f8aa4f4de1d19" providerId="LiveId" clId="{D13645F3-8E02-4567-8DBE-DA2EE0A1D501}" dt="2024-03-08T14:10:09.376" v="5888" actId="478"/>
          <ac:picMkLst>
            <pc:docMk/>
            <pc:sldMk cId="3533485850" sldId="756"/>
            <ac:picMk id="9" creationId="{87256D07-D9A0-351E-9B08-CA285070D9A8}"/>
          </ac:picMkLst>
        </pc:picChg>
        <pc:picChg chg="del">
          <ac:chgData name="Richard Chalk" userId="287f8aa4f4de1d19" providerId="LiveId" clId="{D13645F3-8E02-4567-8DBE-DA2EE0A1D501}" dt="2024-03-08T14:12:59.825" v="6003" actId="478"/>
          <ac:picMkLst>
            <pc:docMk/>
            <pc:sldMk cId="3533485850" sldId="756"/>
            <ac:picMk id="12" creationId="{3F450BE6-87B7-18D5-1322-ED6CF11F251C}"/>
          </ac:picMkLst>
        </pc:picChg>
        <pc:picChg chg="del">
          <ac:chgData name="Richard Chalk" userId="287f8aa4f4de1d19" providerId="LiveId" clId="{D13645F3-8E02-4567-8DBE-DA2EE0A1D501}" dt="2024-03-08T14:13:00.689" v="6004" actId="478"/>
          <ac:picMkLst>
            <pc:docMk/>
            <pc:sldMk cId="3533485850" sldId="756"/>
            <ac:picMk id="17" creationId="{F99B90AB-01FC-541F-7D97-FE1509F92704}"/>
          </ac:picMkLst>
        </pc:picChg>
        <pc:picChg chg="del">
          <ac:chgData name="Richard Chalk" userId="287f8aa4f4de1d19" providerId="LiveId" clId="{D13645F3-8E02-4567-8DBE-DA2EE0A1D501}" dt="2024-03-08T14:10:29.686" v="5892" actId="478"/>
          <ac:picMkLst>
            <pc:docMk/>
            <pc:sldMk cId="3533485850" sldId="756"/>
            <ac:picMk id="1026" creationId="{F33B0AD1-5FB5-DD79-DB75-BB2CB10F65A1}"/>
          </ac:picMkLst>
        </pc:picChg>
        <pc:picChg chg="add mod">
          <ac:chgData name="Richard Chalk" userId="287f8aa4f4de1d19" providerId="LiveId" clId="{D13645F3-8E02-4567-8DBE-DA2EE0A1D501}" dt="2024-03-08T14:15:05.980" v="6085" actId="1035"/>
          <ac:picMkLst>
            <pc:docMk/>
            <pc:sldMk cId="3533485850" sldId="756"/>
            <ac:picMk id="2050" creationId="{5AFA463B-8036-2EA8-E2D1-07B22B42B37D}"/>
          </ac:picMkLst>
        </pc:picChg>
        <pc:picChg chg="add del mod">
          <ac:chgData name="Richard Chalk" userId="287f8aa4f4de1d19" providerId="LiveId" clId="{D13645F3-8E02-4567-8DBE-DA2EE0A1D501}" dt="2024-03-08T14:14:31.982" v="6012" actId="478"/>
          <ac:picMkLst>
            <pc:docMk/>
            <pc:sldMk cId="3533485850" sldId="756"/>
            <ac:picMk id="2052" creationId="{31A1BD44-E26F-4E6D-A18B-CE20EF0B4408}"/>
          </ac:picMkLst>
        </pc:picChg>
        <pc:picChg chg="add mod">
          <ac:chgData name="Richard Chalk" userId="287f8aa4f4de1d19" providerId="LiveId" clId="{D13645F3-8E02-4567-8DBE-DA2EE0A1D501}" dt="2024-03-08T14:15:11.577" v="6096" actId="1035"/>
          <ac:picMkLst>
            <pc:docMk/>
            <pc:sldMk cId="3533485850" sldId="756"/>
            <ac:picMk id="2054" creationId="{66B616B7-1E9D-738F-B8DE-B53EA06B3EC1}"/>
          </ac:picMkLst>
        </pc:picChg>
        <pc:cxnChg chg="del">
          <ac:chgData name="Richard Chalk" userId="287f8aa4f4de1d19" providerId="LiveId" clId="{D13645F3-8E02-4567-8DBE-DA2EE0A1D501}" dt="2024-03-08T14:14:36.596" v="6013" actId="478"/>
          <ac:cxnSpMkLst>
            <pc:docMk/>
            <pc:sldMk cId="3533485850" sldId="756"/>
            <ac:cxnSpMk id="4" creationId="{F872FFC7-E95F-6484-6263-A3E6B94ED38C}"/>
          </ac:cxnSpMkLst>
        </pc:cxnChg>
      </pc:sldChg>
      <pc:sldChg chg="addSp delSp modSp add mod">
        <pc:chgData name="Richard Chalk" userId="287f8aa4f4de1d19" providerId="LiveId" clId="{D13645F3-8E02-4567-8DBE-DA2EE0A1D501}" dt="2024-03-08T14:23:13.115" v="6473" actId="207"/>
        <pc:sldMkLst>
          <pc:docMk/>
          <pc:sldMk cId="2972022329" sldId="757"/>
        </pc:sldMkLst>
        <pc:spChg chg="mod">
          <ac:chgData name="Richard Chalk" userId="287f8aa4f4de1d19" providerId="LiveId" clId="{D13645F3-8E02-4567-8DBE-DA2EE0A1D501}" dt="2024-03-08T14:23:13.115" v="6473" actId="207"/>
          <ac:spMkLst>
            <pc:docMk/>
            <pc:sldMk cId="2972022329" sldId="757"/>
            <ac:spMk id="2" creationId="{DE8265CF-75AA-12C0-8B6C-C6AA4AE1106F}"/>
          </ac:spMkLst>
        </pc:spChg>
        <pc:spChg chg="mod">
          <ac:chgData name="Richard Chalk" userId="287f8aa4f4de1d19" providerId="LiveId" clId="{D13645F3-8E02-4567-8DBE-DA2EE0A1D501}" dt="2024-03-08T14:16:07.944" v="6109" actId="20577"/>
          <ac:spMkLst>
            <pc:docMk/>
            <pc:sldMk cId="2972022329" sldId="757"/>
            <ac:spMk id="7" creationId="{CEB390D9-FCA3-C177-82D3-D027E1FD978A}"/>
          </ac:spMkLst>
        </pc:spChg>
        <pc:spChg chg="add del mod">
          <ac:chgData name="Richard Chalk" userId="287f8aa4f4de1d19" providerId="LiveId" clId="{D13645F3-8E02-4567-8DBE-DA2EE0A1D501}" dt="2024-03-08T14:19:38.923" v="6333" actId="478"/>
          <ac:spMkLst>
            <pc:docMk/>
            <pc:sldMk cId="2972022329" sldId="757"/>
            <ac:spMk id="10" creationId="{61CD1376-DDB6-AF33-B3FB-AA49B0F44B0A}"/>
          </ac:spMkLst>
        </pc:spChg>
        <pc:spChg chg="mod">
          <ac:chgData name="Richard Chalk" userId="287f8aa4f4de1d19" providerId="LiveId" clId="{D13645F3-8E02-4567-8DBE-DA2EE0A1D501}" dt="2024-03-08T14:18:19.451" v="6328" actId="207"/>
          <ac:spMkLst>
            <pc:docMk/>
            <pc:sldMk cId="2972022329" sldId="757"/>
            <ac:spMk id="11" creationId="{74CF2A66-247D-D57B-AFE4-3E09DE7EF585}"/>
          </ac:spMkLst>
        </pc:spChg>
        <pc:spChg chg="add mod">
          <ac:chgData name="Richard Chalk" userId="287f8aa4f4de1d19" providerId="LiveId" clId="{D13645F3-8E02-4567-8DBE-DA2EE0A1D501}" dt="2024-03-08T14:21:36.939" v="6420" actId="207"/>
          <ac:spMkLst>
            <pc:docMk/>
            <pc:sldMk cId="2972022329" sldId="757"/>
            <ac:spMk id="14" creationId="{A8065FEE-86A9-A929-89CE-104366233D12}"/>
          </ac:spMkLst>
        </pc:spChg>
        <pc:picChg chg="del">
          <ac:chgData name="Richard Chalk" userId="287f8aa4f4de1d19" providerId="LiveId" clId="{D13645F3-8E02-4567-8DBE-DA2EE0A1D501}" dt="2024-03-08T14:16:03.793" v="6099" actId="478"/>
          <ac:picMkLst>
            <pc:docMk/>
            <pc:sldMk cId="2972022329" sldId="757"/>
            <ac:picMk id="9" creationId="{87256D07-D9A0-351E-9B08-CA285070D9A8}"/>
          </ac:picMkLst>
        </pc:picChg>
        <pc:picChg chg="del">
          <ac:chgData name="Richard Chalk" userId="287f8aa4f4de1d19" providerId="LiveId" clId="{D13645F3-8E02-4567-8DBE-DA2EE0A1D501}" dt="2024-03-08T14:17:06.023" v="6115" actId="478"/>
          <ac:picMkLst>
            <pc:docMk/>
            <pc:sldMk cId="2972022329" sldId="757"/>
            <ac:picMk id="12" creationId="{3F450BE6-87B7-18D5-1322-ED6CF11F251C}"/>
          </ac:picMkLst>
        </pc:picChg>
        <pc:picChg chg="add mod">
          <ac:chgData name="Richard Chalk" userId="287f8aa4f4de1d19" providerId="LiveId" clId="{D13645F3-8E02-4567-8DBE-DA2EE0A1D501}" dt="2024-03-08T14:17:22.133" v="6119" actId="1076"/>
          <ac:picMkLst>
            <pc:docMk/>
            <pc:sldMk cId="2972022329" sldId="757"/>
            <ac:picMk id="13" creationId="{4429BCEA-10E1-10DB-BA63-351CC503152E}"/>
          </ac:picMkLst>
        </pc:picChg>
        <pc:picChg chg="add mod">
          <ac:chgData name="Richard Chalk" userId="287f8aa4f4de1d19" providerId="LiveId" clId="{D13645F3-8E02-4567-8DBE-DA2EE0A1D501}" dt="2024-03-08T14:20:38.817" v="6359" actId="1076"/>
          <ac:picMkLst>
            <pc:docMk/>
            <pc:sldMk cId="2972022329" sldId="757"/>
            <ac:picMk id="15" creationId="{F93E67DB-8E47-03A1-ECA4-5C75D8CCD36B}"/>
          </ac:picMkLst>
        </pc:picChg>
        <pc:picChg chg="add mod">
          <ac:chgData name="Richard Chalk" userId="287f8aa4f4de1d19" providerId="LiveId" clId="{D13645F3-8E02-4567-8DBE-DA2EE0A1D501}" dt="2024-03-08T14:22:47.842" v="6447" actId="1076"/>
          <ac:picMkLst>
            <pc:docMk/>
            <pc:sldMk cId="2972022329" sldId="757"/>
            <ac:picMk id="16" creationId="{0071C6BA-3C18-5A2A-E489-443DC1A33F8B}"/>
          </ac:picMkLst>
        </pc:picChg>
        <pc:picChg chg="del">
          <ac:chgData name="Richard Chalk" userId="287f8aa4f4de1d19" providerId="LiveId" clId="{D13645F3-8E02-4567-8DBE-DA2EE0A1D501}" dt="2024-03-08T14:20:17.339" v="6353" actId="478"/>
          <ac:picMkLst>
            <pc:docMk/>
            <pc:sldMk cId="2972022329" sldId="757"/>
            <ac:picMk id="17" creationId="{F99B90AB-01FC-541F-7D97-FE1509F92704}"/>
          </ac:picMkLst>
        </pc:picChg>
        <pc:picChg chg="del">
          <ac:chgData name="Richard Chalk" userId="287f8aa4f4de1d19" providerId="LiveId" clId="{D13645F3-8E02-4567-8DBE-DA2EE0A1D501}" dt="2024-03-08T14:16:42.783" v="6114" actId="478"/>
          <ac:picMkLst>
            <pc:docMk/>
            <pc:sldMk cId="2972022329" sldId="757"/>
            <ac:picMk id="1026" creationId="{F33B0AD1-5FB5-DD79-DB75-BB2CB10F65A1}"/>
          </ac:picMkLst>
        </pc:picChg>
        <pc:picChg chg="add del mod">
          <ac:chgData name="Richard Chalk" userId="287f8aa4f4de1d19" providerId="LiveId" clId="{D13645F3-8E02-4567-8DBE-DA2EE0A1D501}" dt="2024-03-08T14:19:23.143" v="6332" actId="478"/>
          <ac:picMkLst>
            <pc:docMk/>
            <pc:sldMk cId="2972022329" sldId="757"/>
            <ac:picMk id="3074" creationId="{3610D358-2A42-A1B5-F170-1CEC57EA4D7B}"/>
          </ac:picMkLst>
        </pc:picChg>
        <pc:picChg chg="add mod">
          <ac:chgData name="Richard Chalk" userId="287f8aa4f4de1d19" providerId="LiveId" clId="{D13645F3-8E02-4567-8DBE-DA2EE0A1D501}" dt="2024-03-08T14:19:57.769" v="6351" actId="1038"/>
          <ac:picMkLst>
            <pc:docMk/>
            <pc:sldMk cId="2972022329" sldId="757"/>
            <ac:picMk id="3076" creationId="{A14004CC-F3CB-5641-6591-1B4730FD99BD}"/>
          </ac:picMkLst>
        </pc:picChg>
      </pc:sldChg>
      <pc:sldChg chg="delSp modSp add del mod">
        <pc:chgData name="Richard Chalk" userId="287f8aa4f4de1d19" providerId="LiveId" clId="{D13645F3-8E02-4567-8DBE-DA2EE0A1D501}" dt="2024-03-08T14:28:00.103" v="6538" actId="47"/>
        <pc:sldMkLst>
          <pc:docMk/>
          <pc:sldMk cId="3021269176" sldId="758"/>
        </pc:sldMkLst>
        <pc:spChg chg="mod">
          <ac:chgData name="Richard Chalk" userId="287f8aa4f4de1d19" providerId="LiveId" clId="{D13645F3-8E02-4567-8DBE-DA2EE0A1D501}" dt="2024-03-08T14:27:17.343" v="6533" actId="20577"/>
          <ac:spMkLst>
            <pc:docMk/>
            <pc:sldMk cId="3021269176" sldId="758"/>
            <ac:spMk id="7" creationId="{CEB390D9-FCA3-C177-82D3-D027E1FD978A}"/>
          </ac:spMkLst>
        </pc:spChg>
        <pc:picChg chg="del">
          <ac:chgData name="Richard Chalk" userId="287f8aa4f4de1d19" providerId="LiveId" clId="{D13645F3-8E02-4567-8DBE-DA2EE0A1D501}" dt="2024-03-08T14:27:36.701" v="6534" actId="478"/>
          <ac:picMkLst>
            <pc:docMk/>
            <pc:sldMk cId="3021269176" sldId="758"/>
            <ac:picMk id="9" creationId="{87256D07-D9A0-351E-9B08-CA285070D9A8}"/>
          </ac:picMkLst>
        </pc:picChg>
        <pc:picChg chg="del">
          <ac:chgData name="Richard Chalk" userId="287f8aa4f4de1d19" providerId="LiveId" clId="{D13645F3-8E02-4567-8DBE-DA2EE0A1D501}" dt="2024-03-08T14:27:40.069" v="6536" actId="478"/>
          <ac:picMkLst>
            <pc:docMk/>
            <pc:sldMk cId="3021269176" sldId="758"/>
            <ac:picMk id="12" creationId="{3F450BE6-87B7-18D5-1322-ED6CF11F251C}"/>
          </ac:picMkLst>
        </pc:picChg>
        <pc:picChg chg="del">
          <ac:chgData name="Richard Chalk" userId="287f8aa4f4de1d19" providerId="LiveId" clId="{D13645F3-8E02-4567-8DBE-DA2EE0A1D501}" dt="2024-03-08T14:27:38.762" v="6535" actId="478"/>
          <ac:picMkLst>
            <pc:docMk/>
            <pc:sldMk cId="3021269176" sldId="758"/>
            <ac:picMk id="1026" creationId="{F33B0AD1-5FB5-DD79-DB75-BB2CB10F65A1}"/>
          </ac:picMkLst>
        </pc:picChg>
      </pc:sldChg>
      <pc:sldChg chg="addSp delSp modSp add mod">
        <pc:chgData name="Richard Chalk" userId="287f8aa4f4de1d19" providerId="LiveId" clId="{D13645F3-8E02-4567-8DBE-DA2EE0A1D501}" dt="2024-03-08T14:27:03.114" v="6521" actId="1076"/>
        <pc:sldMkLst>
          <pc:docMk/>
          <pc:sldMk cId="1730077885" sldId="759"/>
        </pc:sldMkLst>
        <pc:spChg chg="add mod">
          <ac:chgData name="Richard Chalk" userId="287f8aa4f4de1d19" providerId="LiveId" clId="{D13645F3-8E02-4567-8DBE-DA2EE0A1D501}" dt="2024-03-08T14:27:03.114" v="6521" actId="1076"/>
          <ac:spMkLst>
            <pc:docMk/>
            <pc:sldMk cId="1730077885" sldId="759"/>
            <ac:spMk id="7" creationId="{5D78CCD8-9DDA-FFAF-F5DC-B736FC5C5592}"/>
          </ac:spMkLst>
        </pc:spChg>
        <pc:picChg chg="add mod">
          <ac:chgData name="Richard Chalk" userId="287f8aa4f4de1d19" providerId="LiveId" clId="{D13645F3-8E02-4567-8DBE-DA2EE0A1D501}" dt="2024-03-08T14:26:33.757" v="6506" actId="1036"/>
          <ac:picMkLst>
            <pc:docMk/>
            <pc:sldMk cId="1730077885" sldId="759"/>
            <ac:picMk id="2" creationId="{E44BDE73-5F5A-4405-06F6-A8180E018C4D}"/>
          </ac:picMkLst>
        </pc:picChg>
        <pc:picChg chg="add mod">
          <ac:chgData name="Richard Chalk" userId="287f8aa4f4de1d19" providerId="LiveId" clId="{D13645F3-8E02-4567-8DBE-DA2EE0A1D501}" dt="2024-03-08T14:26:31.978" v="6500" actId="1076"/>
          <ac:picMkLst>
            <pc:docMk/>
            <pc:sldMk cId="1730077885" sldId="759"/>
            <ac:picMk id="4" creationId="{2B40AA42-6FA4-C85F-0939-77B072BB4F12}"/>
          </ac:picMkLst>
        </pc:picChg>
        <pc:picChg chg="add mod">
          <ac:chgData name="Richard Chalk" userId="287f8aa4f4de1d19" providerId="LiveId" clId="{D13645F3-8E02-4567-8DBE-DA2EE0A1D501}" dt="2024-03-08T14:25:02.880" v="6488" actId="1076"/>
          <ac:picMkLst>
            <pc:docMk/>
            <pc:sldMk cId="1730077885" sldId="759"/>
            <ac:picMk id="4098" creationId="{88E70550-1290-B2A9-C832-6293FD132A1C}"/>
          </ac:picMkLst>
        </pc:picChg>
        <pc:picChg chg="add del">
          <ac:chgData name="Richard Chalk" userId="287f8aa4f4de1d19" providerId="LiveId" clId="{D13645F3-8E02-4567-8DBE-DA2EE0A1D501}" dt="2024-03-08T14:25:10.952" v="6490" actId="478"/>
          <ac:picMkLst>
            <pc:docMk/>
            <pc:sldMk cId="1730077885" sldId="759"/>
            <ac:picMk id="4100" creationId="{8C11E814-10D9-D904-33CC-98AD15ED1BE4}"/>
          </ac:picMkLst>
        </pc:picChg>
        <pc:picChg chg="add del">
          <ac:chgData name="Richard Chalk" userId="287f8aa4f4de1d19" providerId="LiveId" clId="{D13645F3-8E02-4567-8DBE-DA2EE0A1D501}" dt="2024-03-08T14:25:36.925" v="6492" actId="478"/>
          <ac:picMkLst>
            <pc:docMk/>
            <pc:sldMk cId="1730077885" sldId="759"/>
            <ac:picMk id="4102" creationId="{30215874-C692-168D-0318-B1EBFFA84697}"/>
          </ac:picMkLst>
        </pc:picChg>
        <pc:picChg chg="add del">
          <ac:chgData name="Richard Chalk" userId="287f8aa4f4de1d19" providerId="LiveId" clId="{D13645F3-8E02-4567-8DBE-DA2EE0A1D501}" dt="2024-03-08T14:26:04.729" v="6494" actId="478"/>
          <ac:picMkLst>
            <pc:docMk/>
            <pc:sldMk cId="1730077885" sldId="759"/>
            <ac:picMk id="4104" creationId="{484AF861-A1BA-6459-E15C-2DF016ECCFF7}"/>
          </ac:picMkLst>
        </pc:picChg>
        <pc:picChg chg="add del mod">
          <ac:chgData name="Richard Chalk" userId="287f8aa4f4de1d19" providerId="LiveId" clId="{D13645F3-8E02-4567-8DBE-DA2EE0A1D501}" dt="2024-03-08T14:26:26.714" v="6497" actId="478"/>
          <ac:picMkLst>
            <pc:docMk/>
            <pc:sldMk cId="1730077885" sldId="759"/>
            <ac:picMk id="4106" creationId="{31C60145-5B36-624D-1856-CD11CF6D32C7}"/>
          </ac:picMkLst>
        </pc:picChg>
        <pc:picChg chg="del">
          <ac:chgData name="Richard Chalk" userId="287f8aa4f4de1d19" providerId="LiveId" clId="{D13645F3-8E02-4567-8DBE-DA2EE0A1D501}" dt="2024-03-08T14:23:51.548" v="6476" actId="478"/>
          <ac:picMkLst>
            <pc:docMk/>
            <pc:sldMk cId="1730077885" sldId="759"/>
            <ac:picMk id="7172" creationId="{0DDC35E8-B6C2-0145-D420-A4FECE9B3FF0}"/>
          </ac:picMkLst>
        </pc:picChg>
      </pc:sldChg>
      <pc:sldChg chg="modSp add mod">
        <pc:chgData name="Richard Chalk" userId="287f8aa4f4de1d19" providerId="LiveId" clId="{D13645F3-8E02-4567-8DBE-DA2EE0A1D501}" dt="2024-03-08T14:30:00.384" v="6574" actId="14100"/>
        <pc:sldMkLst>
          <pc:docMk/>
          <pc:sldMk cId="3636333752" sldId="760"/>
        </pc:sldMkLst>
        <pc:spChg chg="mod">
          <ac:chgData name="Richard Chalk" userId="287f8aa4f4de1d19" providerId="LiveId" clId="{D13645F3-8E02-4567-8DBE-DA2EE0A1D501}" dt="2024-03-08T14:29:21.586" v="6566" actId="207"/>
          <ac:spMkLst>
            <pc:docMk/>
            <pc:sldMk cId="3636333752" sldId="760"/>
            <ac:spMk id="2" creationId="{19BD16E5-C728-A43E-A1F5-8C3795C5D90C}"/>
          </ac:spMkLst>
        </pc:spChg>
        <pc:spChg chg="mod">
          <ac:chgData name="Richard Chalk" userId="287f8aa4f4de1d19" providerId="LiveId" clId="{D13645F3-8E02-4567-8DBE-DA2EE0A1D501}" dt="2024-03-08T14:28:06.186" v="6549" actId="20577"/>
          <ac:spMkLst>
            <pc:docMk/>
            <pc:sldMk cId="3636333752" sldId="760"/>
            <ac:spMk id="9" creationId="{EB0D617A-A51A-0432-E6D0-F9A23113AB8F}"/>
          </ac:spMkLst>
        </pc:spChg>
        <pc:spChg chg="mod">
          <ac:chgData name="Richard Chalk" userId="287f8aa4f4de1d19" providerId="LiveId" clId="{D13645F3-8E02-4567-8DBE-DA2EE0A1D501}" dt="2024-03-08T14:28:10.731" v="6552" actId="20577"/>
          <ac:spMkLst>
            <pc:docMk/>
            <pc:sldMk cId="3636333752" sldId="760"/>
            <ac:spMk id="10" creationId="{2E291DFF-4097-66F7-D14A-9F52458066A7}"/>
          </ac:spMkLst>
        </pc:spChg>
        <pc:spChg chg="mod">
          <ac:chgData name="Richard Chalk" userId="287f8aa4f4de1d19" providerId="LiveId" clId="{D13645F3-8E02-4567-8DBE-DA2EE0A1D501}" dt="2024-03-08T14:30:00.384" v="6574" actId="14100"/>
          <ac:spMkLst>
            <pc:docMk/>
            <pc:sldMk cId="3636333752" sldId="760"/>
            <ac:spMk id="11" creationId="{214E89F2-0A6E-6833-B80D-58ED120E06BD}"/>
          </ac:spMkLst>
        </pc:spChg>
      </pc:sldChg>
      <pc:sldChg chg="add">
        <pc:chgData name="Richard Chalk" userId="287f8aa4f4de1d19" providerId="LiveId" clId="{D13645F3-8E02-4567-8DBE-DA2EE0A1D501}" dt="2024-03-18T14:19:32.663" v="6575"/>
        <pc:sldMkLst>
          <pc:docMk/>
          <pc:sldMk cId="3259159665" sldId="761"/>
        </pc:sldMkLst>
      </pc:sldChg>
      <pc:sldChg chg="modSp add">
        <pc:chgData name="Richard Chalk" userId="287f8aa4f4de1d19" providerId="LiveId" clId="{D13645F3-8E02-4567-8DBE-DA2EE0A1D501}" dt="2024-03-18T14:19:44.248" v="6597" actId="1035"/>
        <pc:sldMkLst>
          <pc:docMk/>
          <pc:sldMk cId="2145199914" sldId="762"/>
        </pc:sldMkLst>
        <pc:spChg chg="mod">
          <ac:chgData name="Richard Chalk" userId="287f8aa4f4de1d19" providerId="LiveId" clId="{D13645F3-8E02-4567-8DBE-DA2EE0A1D501}" dt="2024-03-18T14:19:44.248" v="6597" actId="1035"/>
          <ac:spMkLst>
            <pc:docMk/>
            <pc:sldMk cId="2145199914" sldId="762"/>
            <ac:spMk id="8" creationId="{9977F281-A947-A97F-F970-14C3D7FFAE2B}"/>
          </ac:spMkLst>
        </pc:spChg>
        <pc:picChg chg="mod">
          <ac:chgData name="Richard Chalk" userId="287f8aa4f4de1d19" providerId="LiveId" clId="{D13645F3-8E02-4567-8DBE-DA2EE0A1D501}" dt="2024-03-18T14:19:44.248" v="6597" actId="1035"/>
          <ac:picMkLst>
            <pc:docMk/>
            <pc:sldMk cId="2145199914" sldId="762"/>
            <ac:picMk id="1026" creationId="{4329E322-4836-B711-A004-CFF57ED07855}"/>
          </ac:picMkLst>
        </pc:picChg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61398895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61398895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61398895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61398895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61398895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61398895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61398895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61398895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6F62DC98-6C89-429A-9A76-3352FC6D3228}"/>
    <pc:docChg chg="undo custSel addSld delSld modSld">
      <pc:chgData name="Richard Chalk" userId="287f8aa4f4de1d19" providerId="LiveId" clId="{6F62DC98-6C89-429A-9A76-3352FC6D3228}" dt="2023-06-05T08:01:35.441" v="5641" actId="14100"/>
      <pc:docMkLst>
        <pc:docMk/>
      </pc:docMkLst>
      <pc:sldChg chg="addSp delSp modSp mod">
        <pc:chgData name="Richard Chalk" userId="287f8aa4f4de1d19" providerId="LiveId" clId="{6F62DC98-6C89-429A-9A76-3352FC6D3228}" dt="2023-06-02T13:18:34.128" v="2813" actId="113"/>
        <pc:sldMkLst>
          <pc:docMk/>
          <pc:sldMk cId="0" sldId="299"/>
        </pc:sldMkLst>
        <pc:spChg chg="mod">
          <ac:chgData name="Richard Chalk" userId="287f8aa4f4de1d19" providerId="LiveId" clId="{6F62DC98-6C89-429A-9A76-3352FC6D3228}" dt="2023-06-02T05:04:59.919" v="45" actId="1076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37:49.544" v="1099" actId="113"/>
          <ac:spMkLst>
            <pc:docMk/>
            <pc:sldMk cId="0" sldId="299"/>
            <ac:spMk id="7" creationId="{AA144A3D-E7B0-8E00-95F4-8C9DD78ADC46}"/>
          </ac:spMkLst>
        </pc:spChg>
        <pc:spChg chg="del">
          <ac:chgData name="Richard Chalk" userId="287f8aa4f4de1d19" providerId="LiveId" clId="{6F62DC98-6C89-429A-9A76-3352FC6D3228}" dt="2023-06-02T05:02:47.444" v="27" actId="478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6F62DC98-6C89-429A-9A76-3352FC6D3228}" dt="2023-06-02T13:18:34.128" v="2813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04:39.112" v="34" actId="478"/>
          <ac:picMkLst>
            <pc:docMk/>
            <pc:sldMk cId="0" sldId="299"/>
            <ac:picMk id="2" creationId="{27DA1126-0BE6-5D16-1C95-67BFE4274FDF}"/>
          </ac:picMkLst>
        </pc:picChg>
        <pc:picChg chg="del">
          <ac:chgData name="Richard Chalk" userId="287f8aa4f4de1d19" providerId="LiveId" clId="{6F62DC98-6C89-429A-9A76-3352FC6D3228}" dt="2023-06-02T05:02:47.444" v="27" actId="478"/>
          <ac:picMkLst>
            <pc:docMk/>
            <pc:sldMk cId="0" sldId="299"/>
            <ac:picMk id="3" creationId="{E5B51BAC-2D33-2D98-6DA7-CA2027529AFA}"/>
          </ac:picMkLst>
        </pc:picChg>
        <pc:picChg chg="add mod">
          <ac:chgData name="Richard Chalk" userId="287f8aa4f4de1d19" providerId="LiveId" clId="{6F62DC98-6C89-429A-9A76-3352FC6D3228}" dt="2023-06-02T05:06:36.831" v="78" actId="1076"/>
          <ac:picMkLst>
            <pc:docMk/>
            <pc:sldMk cId="0" sldId="29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04:41.829" v="35" actId="1076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6F62DC98-6C89-429A-9A76-3352FC6D3228}" dt="2023-06-02T05:05:04.867" v="54" actId="1035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6F62DC98-6C89-429A-9A76-3352FC6D3228}" dt="2023-06-02T04:58:34.240" v="6" actId="20577"/>
        <pc:sldMkLst>
          <pc:docMk/>
          <pc:sldMk cId="3213385662" sldId="309"/>
        </pc:sldMkLst>
        <pc:spChg chg="mod">
          <ac:chgData name="Richard Chalk" userId="287f8aa4f4de1d19" providerId="LiveId" clId="{6F62DC98-6C89-429A-9A76-3352FC6D3228}" dt="2023-06-02T04:58:34.240" v="6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473543632" sldId="34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3933676" sldId="34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297036447" sldId="34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002348359" sldId="347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660046944" sldId="348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717549317" sldId="349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118062131" sldId="350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141450283" sldId="351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915165403" sldId="352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479815827" sldId="353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63536332" sldId="35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137397305" sldId="35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255493114" sldId="35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00937688" sldId="357"/>
        </pc:sldMkLst>
      </pc:sldChg>
      <pc:sldChg chg="new del">
        <pc:chgData name="Richard Chalk" userId="287f8aa4f4de1d19" providerId="LiveId" clId="{6F62DC98-6C89-429A-9A76-3352FC6D3228}" dt="2023-06-05T07:20:14.907" v="5100" actId="47"/>
        <pc:sldMkLst>
          <pc:docMk/>
          <pc:sldMk cId="4119219517" sldId="358"/>
        </pc:sldMkLst>
      </pc:sldChg>
      <pc:sldChg chg="addSp delSp modSp add mod">
        <pc:chgData name="Richard Chalk" userId="287f8aa4f4de1d19" providerId="LiveId" clId="{6F62DC98-6C89-429A-9A76-3352FC6D3228}" dt="2023-06-05T07:30:27.766" v="5312" actId="6549"/>
        <pc:sldMkLst>
          <pc:docMk/>
          <pc:sldMk cId="1587974455" sldId="359"/>
        </pc:sldMkLst>
        <pc:spChg chg="add mod">
          <ac:chgData name="Richard Chalk" userId="287f8aa4f4de1d19" providerId="LiveId" clId="{6F62DC98-6C89-429A-9A76-3352FC6D3228}" dt="2023-06-02T05:24:34.156" v="223" actId="20577"/>
          <ac:spMkLst>
            <pc:docMk/>
            <pc:sldMk cId="1587974455" sldId="359"/>
            <ac:spMk id="2" creationId="{C757654E-CD34-BE2E-F8B3-FC332E833522}"/>
          </ac:spMkLst>
        </pc:spChg>
        <pc:spChg chg="mod">
          <ac:chgData name="Richard Chalk" userId="287f8aa4f4de1d19" providerId="LiveId" clId="{6F62DC98-6C89-429A-9A76-3352FC6D3228}" dt="2023-06-02T05:10:21.065" v="153" actId="20577"/>
          <ac:spMkLst>
            <pc:docMk/>
            <pc:sldMk cId="1587974455" sldId="359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05:24:12.822" v="156" actId="478"/>
          <ac:spMkLst>
            <pc:docMk/>
            <pc:sldMk cId="1587974455" sldId="359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7:30:27.766" v="5312" actId="6549"/>
          <ac:spMkLst>
            <pc:docMk/>
            <pc:sldMk cId="1587974455" sldId="359"/>
            <ac:spMk id="9" creationId="{6FE05952-99D2-C824-4F2B-42640ADFBC17}"/>
          </ac:spMkLst>
        </pc:spChg>
        <pc:spChg chg="add mod">
          <ac:chgData name="Richard Chalk" userId="287f8aa4f4de1d19" providerId="LiveId" clId="{6F62DC98-6C89-429A-9A76-3352FC6D3228}" dt="2023-06-02T05:37:33.259" v="1097" actId="207"/>
          <ac:spMkLst>
            <pc:docMk/>
            <pc:sldMk cId="1587974455" sldId="359"/>
            <ac:spMk id="10" creationId="{66F30CDD-FFAA-0A48-2B29-7A8874FAFA8D}"/>
          </ac:spMkLst>
        </pc:spChg>
        <pc:spChg chg="mod">
          <ac:chgData name="Richard Chalk" userId="287f8aa4f4de1d19" providerId="LiveId" clId="{6F62DC98-6C89-429A-9A76-3352FC6D3228}" dt="2023-06-02T13:19:10.984" v="2815" actId="207"/>
          <ac:spMkLst>
            <pc:docMk/>
            <pc:sldMk cId="1587974455" sldId="35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24:12.822" v="156" actId="478"/>
          <ac:picMkLst>
            <pc:docMk/>
            <pc:sldMk cId="1587974455" sldId="35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27:00.156" v="389" actId="1076"/>
          <ac:picMkLst>
            <pc:docMk/>
            <pc:sldMk cId="1587974455" sldId="359"/>
            <ac:picMk id="11" creationId="{47A7481F-99BD-A67A-E43B-79B5415E3EEB}"/>
          </ac:picMkLst>
        </pc:picChg>
        <pc:picChg chg="add mod">
          <ac:chgData name="Richard Chalk" userId="287f8aa4f4de1d19" providerId="LiveId" clId="{6F62DC98-6C89-429A-9A76-3352FC6D3228}" dt="2023-06-02T05:27:24.285" v="398" actId="1036"/>
          <ac:picMkLst>
            <pc:docMk/>
            <pc:sldMk cId="1587974455" sldId="359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7:24.024" v="1095" actId="1076"/>
          <ac:picMkLst>
            <pc:docMk/>
            <pc:sldMk cId="1587974455" sldId="359"/>
            <ac:picMk id="3074" creationId="{4C100ECB-20B7-A5C5-221C-0AE6629BAE6D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5:47:41.443" v="3862" actId="6549"/>
        <pc:sldMkLst>
          <pc:docMk/>
          <pc:sldMk cId="1183677842" sldId="360"/>
        </pc:sldMkLst>
        <pc:spChg chg="del">
          <ac:chgData name="Richard Chalk" userId="287f8aa4f4de1d19" providerId="LiveId" clId="{6F62DC98-6C89-429A-9A76-3352FC6D3228}" dt="2023-06-02T05:28:16.552" v="449" actId="478"/>
          <ac:spMkLst>
            <pc:docMk/>
            <pc:sldMk cId="1183677842" sldId="360"/>
            <ac:spMk id="2" creationId="{C757654E-CD34-BE2E-F8B3-FC332E833522}"/>
          </ac:spMkLst>
        </pc:spChg>
        <pc:spChg chg="mod ord">
          <ac:chgData name="Richard Chalk" userId="287f8aa4f4de1d19" providerId="LiveId" clId="{6F62DC98-6C89-429A-9A76-3352FC6D3228}" dt="2023-06-02T13:23:18.524" v="3001" actId="20577"/>
          <ac:spMkLst>
            <pc:docMk/>
            <pc:sldMk cId="1183677842" sldId="360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42:25.302" v="1217" actId="1035"/>
          <ac:spMkLst>
            <pc:docMk/>
            <pc:sldMk cId="1183677842" sldId="360"/>
            <ac:spMk id="7" creationId="{3F0DACF9-E70F-3A91-564F-4607F8C0B53A}"/>
          </ac:spMkLst>
        </pc:spChg>
        <pc:spChg chg="mod">
          <ac:chgData name="Richard Chalk" userId="287f8aa4f4de1d19" providerId="LiveId" clId="{6F62DC98-6C89-429A-9A76-3352FC6D3228}" dt="2023-06-05T05:47:12.543" v="3859" actId="6549"/>
          <ac:spMkLst>
            <pc:docMk/>
            <pc:sldMk cId="1183677842" sldId="360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05:31:04.131" v="642" actId="478"/>
          <ac:spMkLst>
            <pc:docMk/>
            <pc:sldMk cId="1183677842" sldId="360"/>
            <ac:spMk id="10" creationId="{66F30CDD-FFAA-0A48-2B29-7A8874FAFA8D}"/>
          </ac:spMkLst>
        </pc:spChg>
        <pc:spChg chg="add mod">
          <ac:chgData name="Richard Chalk" userId="287f8aa4f4de1d19" providerId="LiveId" clId="{6F62DC98-6C89-429A-9A76-3352FC6D3228}" dt="2023-06-02T12:35:50.384" v="1656" actId="1037"/>
          <ac:spMkLst>
            <pc:docMk/>
            <pc:sldMk cId="1183677842" sldId="360"/>
            <ac:spMk id="13" creationId="{73F9F283-CD93-E9F3-4140-401ADB47CAC5}"/>
          </ac:spMkLst>
        </pc:spChg>
        <pc:spChg chg="add del mod">
          <ac:chgData name="Richard Chalk" userId="287f8aa4f4de1d19" providerId="LiveId" clId="{6F62DC98-6C89-429A-9A76-3352FC6D3228}" dt="2023-06-02T13:22:27.131" v="2995" actId="478"/>
          <ac:spMkLst>
            <pc:docMk/>
            <pc:sldMk cId="1183677842" sldId="360"/>
            <ac:spMk id="14" creationId="{DBAF31F4-3158-23CE-B203-27C38AA5E78A}"/>
          </ac:spMkLst>
        </pc:spChg>
        <pc:spChg chg="add mod">
          <ac:chgData name="Richard Chalk" userId="287f8aa4f4de1d19" providerId="LiveId" clId="{6F62DC98-6C89-429A-9A76-3352FC6D3228}" dt="2023-06-05T05:47:27.444" v="3860" actId="20577"/>
          <ac:spMkLst>
            <pc:docMk/>
            <pc:sldMk cId="1183677842" sldId="360"/>
            <ac:spMk id="15" creationId="{3A55B1CA-E878-75C1-9D37-BA2AE08E8BE5}"/>
          </ac:spMkLst>
        </pc:spChg>
        <pc:spChg chg="add mod">
          <ac:chgData name="Richard Chalk" userId="287f8aa4f4de1d19" providerId="LiveId" clId="{6F62DC98-6C89-429A-9A76-3352FC6D3228}" dt="2023-06-02T05:51:38.087" v="1220" actId="1076"/>
          <ac:spMkLst>
            <pc:docMk/>
            <pc:sldMk cId="1183677842" sldId="360"/>
            <ac:spMk id="18" creationId="{2818E694-3566-8A91-27B5-45D7B3AAF7E8}"/>
          </ac:spMkLst>
        </pc:spChg>
        <pc:spChg chg="add mod">
          <ac:chgData name="Richard Chalk" userId="287f8aa4f4de1d19" providerId="LiveId" clId="{6F62DC98-6C89-429A-9A76-3352FC6D3228}" dt="2023-06-02T13:22:30.699" v="2996" actId="14100"/>
          <ac:spMkLst>
            <pc:docMk/>
            <pc:sldMk cId="1183677842" sldId="360"/>
            <ac:spMk id="19" creationId="{C3491B37-6D8D-FE5C-6738-378B7FB245DA}"/>
          </ac:spMkLst>
        </pc:spChg>
        <pc:spChg chg="mod">
          <ac:chgData name="Richard Chalk" userId="287f8aa4f4de1d19" providerId="LiveId" clId="{6F62DC98-6C89-429A-9A76-3352FC6D3228}" dt="2023-06-02T13:21:58.079" v="2935" actId="6549"/>
          <ac:spMkLst>
            <pc:docMk/>
            <pc:sldMk cId="1183677842" sldId="360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8" creationId="{1A12F87A-1EF1-AF11-BE49-04F9E1694EF1}"/>
          </ac:picMkLst>
        </pc:picChg>
        <pc:picChg chg="mod">
          <ac:chgData name="Richard Chalk" userId="287f8aa4f4de1d19" providerId="LiveId" clId="{6F62DC98-6C89-429A-9A76-3352FC6D3228}" dt="2023-06-02T05:41:47.979" v="1196" actId="1037"/>
          <ac:picMkLst>
            <pc:docMk/>
            <pc:sldMk cId="1183677842" sldId="360"/>
            <ac:picMk id="11" creationId="{47A7481F-99BD-A67A-E43B-79B5415E3EEB}"/>
          </ac:picMkLst>
        </pc:picChg>
        <pc:picChg chg="mod">
          <ac:chgData name="Richard Chalk" userId="287f8aa4f4de1d19" providerId="LiveId" clId="{6F62DC98-6C89-429A-9A76-3352FC6D3228}" dt="2023-06-02T05:30:34.087" v="596" actId="1035"/>
          <ac:picMkLst>
            <pc:docMk/>
            <pc:sldMk cId="1183677842" sldId="360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8:28.419" v="1103" actId="1076"/>
          <ac:picMkLst>
            <pc:docMk/>
            <pc:sldMk cId="1183677842" sldId="360"/>
            <ac:picMk id="16" creationId="{7C0F8FF7-B849-2C02-BBB7-22F0C351E8E6}"/>
          </ac:picMkLst>
        </pc:pic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3:20:09.686" v="2832" actId="1037"/>
          <ac:picMkLst>
            <pc:docMk/>
            <pc:sldMk cId="1183677842" sldId="360"/>
            <ac:picMk id="20" creationId="{D5F5266A-D403-2732-2DE3-8513D55846A2}"/>
          </ac:picMkLst>
        </pc:picChg>
        <pc:picChg chg="mod">
          <ac:chgData name="Richard Chalk" userId="287f8aa4f4de1d19" providerId="LiveId" clId="{6F62DC98-6C89-429A-9A76-3352FC6D3228}" dt="2023-06-02T05:41:56.598" v="1198" actId="167"/>
          <ac:picMkLst>
            <pc:docMk/>
            <pc:sldMk cId="1183677842" sldId="360"/>
            <ac:picMk id="1028" creationId="{969D74C6-EE7C-CFFD-7A84-CA8CAC6AC300}"/>
          </ac:picMkLst>
        </pc:picChg>
        <pc:picChg chg="add mod">
          <ac:chgData name="Richard Chalk" userId="287f8aa4f4de1d19" providerId="LiveId" clId="{6F62DC98-6C89-429A-9A76-3352FC6D3228}" dt="2023-06-02T05:41:29.865" v="1165" actId="14100"/>
          <ac:picMkLst>
            <pc:docMk/>
            <pc:sldMk cId="1183677842" sldId="360"/>
            <ac:picMk id="2050" creationId="{62032FEE-A641-68BC-50D7-15B7BF98C34E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6:45.449" v="5372" actId="113"/>
        <pc:sldMkLst>
          <pc:docMk/>
          <pc:sldMk cId="2003245296" sldId="361"/>
        </pc:sldMkLst>
        <pc:spChg chg="add mod ord">
          <ac:chgData name="Richard Chalk" userId="287f8aa4f4de1d19" providerId="LiveId" clId="{6F62DC98-6C89-429A-9A76-3352FC6D3228}" dt="2023-06-02T12:36:21.721" v="1725" actId="6549"/>
          <ac:spMkLst>
            <pc:docMk/>
            <pc:sldMk cId="2003245296" sldId="361"/>
            <ac:spMk id="3" creationId="{C931FCE0-E2B8-0F56-C03A-C2A4AFB00109}"/>
          </ac:spMkLst>
        </pc:spChg>
        <pc:spChg chg="mod">
          <ac:chgData name="Richard Chalk" userId="287f8aa4f4de1d19" providerId="LiveId" clId="{6F62DC98-6C89-429A-9A76-3352FC6D3228}" dt="2023-06-02T12:25:55.023" v="1503" actId="20577"/>
          <ac:spMkLst>
            <pc:docMk/>
            <pc:sldMk cId="2003245296" sldId="361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7" creationId="{3F0DACF9-E70F-3A91-564F-4607F8C0B53A}"/>
          </ac:spMkLst>
        </pc:spChg>
        <pc:spChg chg="del">
          <ac:chgData name="Richard Chalk" userId="287f8aa4f4de1d19" providerId="LiveId" clId="{6F62DC98-6C89-429A-9A76-3352FC6D3228}" dt="2023-06-02T12:32:12.858" v="1556" actId="478"/>
          <ac:spMkLst>
            <pc:docMk/>
            <pc:sldMk cId="2003245296" sldId="361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3" creationId="{73F9F283-CD93-E9F3-4140-401ADB47CAC5}"/>
          </ac:spMkLst>
        </pc:spChg>
        <pc:spChg chg="del">
          <ac:chgData name="Richard Chalk" userId="287f8aa4f4de1d19" providerId="LiveId" clId="{6F62DC98-6C89-429A-9A76-3352FC6D3228}" dt="2023-06-02T12:32:10.914" v="1555" actId="478"/>
          <ac:spMkLst>
            <pc:docMk/>
            <pc:sldMk cId="2003245296" sldId="361"/>
            <ac:spMk id="14" creationId="{DBAF31F4-3158-23CE-B203-27C38AA5E78A}"/>
          </ac:spMkLst>
        </pc:spChg>
        <pc:spChg chg="del">
          <ac:chgData name="Richard Chalk" userId="287f8aa4f4de1d19" providerId="LiveId" clId="{6F62DC98-6C89-429A-9A76-3352FC6D3228}" dt="2023-06-02T12:32:07.957" v="1554" actId="478"/>
          <ac:spMkLst>
            <pc:docMk/>
            <pc:sldMk cId="2003245296" sldId="361"/>
            <ac:spMk id="15" creationId="{3A55B1CA-E878-75C1-9D37-BA2AE08E8BE5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8" creationId="{2818E694-3566-8A91-27B5-45D7B3AAF7E8}"/>
          </ac:spMkLst>
        </pc:spChg>
        <pc:spChg chg="del">
          <ac:chgData name="Richard Chalk" userId="287f8aa4f4de1d19" providerId="LiveId" clId="{6F62DC98-6C89-429A-9A76-3352FC6D3228}" dt="2023-06-02T12:31:12.693" v="1546" actId="478"/>
          <ac:spMkLst>
            <pc:docMk/>
            <pc:sldMk cId="2003245296" sldId="361"/>
            <ac:spMk id="19" creationId="{C3491B37-6D8D-FE5C-6738-378B7FB245DA}"/>
          </ac:spMkLst>
        </pc:spChg>
        <pc:spChg chg="add del mod">
          <ac:chgData name="Richard Chalk" userId="287f8aa4f4de1d19" providerId="LiveId" clId="{6F62DC98-6C89-429A-9A76-3352FC6D3228}" dt="2023-06-02T12:32:46.899" v="1580" actId="478"/>
          <ac:spMkLst>
            <pc:docMk/>
            <pc:sldMk cId="2003245296" sldId="361"/>
            <ac:spMk id="20" creationId="{E6F23BE8-BC46-72C8-EE44-EBE925601791}"/>
          </ac:spMkLst>
        </pc:spChg>
        <pc:spChg chg="add mod">
          <ac:chgData name="Richard Chalk" userId="287f8aa4f4de1d19" providerId="LiveId" clId="{6F62DC98-6C89-429A-9A76-3352FC6D3228}" dt="2023-06-05T06:38:56.338" v="4586" actId="6549"/>
          <ac:spMkLst>
            <pc:docMk/>
            <pc:sldMk cId="2003245296" sldId="361"/>
            <ac:spMk id="22" creationId="{F2A50460-1456-D5BA-2834-F400A8B1CAC4}"/>
          </ac:spMkLst>
        </pc:spChg>
        <pc:spChg chg="add mod">
          <ac:chgData name="Richard Chalk" userId="287f8aa4f4de1d19" providerId="LiveId" clId="{6F62DC98-6C89-429A-9A76-3352FC6D3228}" dt="2023-06-02T12:35:56.321" v="1658" actId="1076"/>
          <ac:spMkLst>
            <pc:docMk/>
            <pc:sldMk cId="2003245296" sldId="361"/>
            <ac:spMk id="23" creationId="{A3F05E27-01B5-7D34-A885-A654621FD29A}"/>
          </ac:spMkLst>
        </pc:spChg>
        <pc:spChg chg="add mod">
          <ac:chgData name="Richard Chalk" userId="287f8aa4f4de1d19" providerId="LiveId" clId="{6F62DC98-6C89-429A-9A76-3352FC6D3228}" dt="2023-06-02T12:38:55.670" v="1747" actId="1036"/>
          <ac:spMkLst>
            <pc:docMk/>
            <pc:sldMk cId="2003245296" sldId="361"/>
            <ac:spMk id="25" creationId="{5378F68F-1727-4229-6F8D-8E22A8C511E9}"/>
          </ac:spMkLst>
        </pc:spChg>
        <pc:spChg chg="add mod">
          <ac:chgData name="Richard Chalk" userId="287f8aa4f4de1d19" providerId="LiveId" clId="{6F62DC98-6C89-429A-9A76-3352FC6D3228}" dt="2023-06-02T12:40:10.660" v="1894" actId="1035"/>
          <ac:spMkLst>
            <pc:docMk/>
            <pc:sldMk cId="2003245296" sldId="361"/>
            <ac:spMk id="27" creationId="{D3719EA1-C614-98EA-6F5A-20436D043CA5}"/>
          </ac:spMkLst>
        </pc:spChg>
        <pc:spChg chg="add mod">
          <ac:chgData name="Richard Chalk" userId="287f8aa4f4de1d19" providerId="LiveId" clId="{6F62DC98-6C89-429A-9A76-3352FC6D3228}" dt="2023-06-02T12:40:23.101" v="1946" actId="20577"/>
          <ac:spMkLst>
            <pc:docMk/>
            <pc:sldMk cId="2003245296" sldId="361"/>
            <ac:spMk id="29" creationId="{067525B8-69F6-9C47-14AA-028E3035F9F1}"/>
          </ac:spMkLst>
        </pc:spChg>
        <pc:spChg chg="add mod">
          <ac:chgData name="Richard Chalk" userId="287f8aa4f4de1d19" providerId="LiveId" clId="{6F62DC98-6C89-429A-9A76-3352FC6D3228}" dt="2023-06-05T07:36:45.449" v="5372" actId="113"/>
          <ac:spMkLst>
            <pc:docMk/>
            <pc:sldMk cId="2003245296" sldId="361"/>
            <ac:spMk id="30" creationId="{C7761797-93CB-3CD9-A42C-17D88A371B77}"/>
          </ac:spMkLst>
        </pc:spChg>
        <pc:spChg chg="add del mod">
          <ac:chgData name="Richard Chalk" userId="287f8aa4f4de1d19" providerId="LiveId" clId="{6F62DC98-6C89-429A-9A76-3352FC6D3228}" dt="2023-06-05T07:36:26.222" v="5329" actId="403"/>
          <ac:spMkLst>
            <pc:docMk/>
            <pc:sldMk cId="2003245296" sldId="361"/>
            <ac:spMk id="31" creationId="{E3FB6C66-8916-0BB8-C151-F7F44CF25699}"/>
          </ac:spMkLst>
        </pc:spChg>
        <pc:spChg chg="mod">
          <ac:chgData name="Richard Chalk" userId="287f8aa4f4de1d19" providerId="LiveId" clId="{6F62DC98-6C89-429A-9A76-3352FC6D3228}" dt="2023-06-02T12:34:52.843" v="1626" actId="5793"/>
          <ac:spMkLst>
            <pc:docMk/>
            <pc:sldMk cId="2003245296" sldId="361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36:32.329" v="5371" actId="1037"/>
          <ac:picMkLst>
            <pc:docMk/>
            <pc:sldMk cId="2003245296" sldId="361"/>
            <ac:picMk id="2" creationId="{454B0E8F-0D81-464F-0BF2-04D7C3F5B5DC}"/>
          </ac:picMkLst>
        </pc:picChg>
        <pc:picChg chg="del">
          <ac:chgData name="Richard Chalk" userId="287f8aa4f4de1d19" providerId="LiveId" clId="{6F62DC98-6C89-429A-9A76-3352FC6D3228}" dt="2023-06-02T12:31:11.362" v="1544" actId="478"/>
          <ac:picMkLst>
            <pc:docMk/>
            <pc:sldMk cId="2003245296" sldId="361"/>
            <ac:picMk id="8" creationId="{1A12F87A-1EF1-AF11-BE49-04F9E1694EF1}"/>
          </ac:picMkLst>
        </pc:picChg>
        <pc:picChg chg="del mod">
          <ac:chgData name="Richard Chalk" userId="287f8aa4f4de1d19" providerId="LiveId" clId="{6F62DC98-6C89-429A-9A76-3352FC6D3228}" dt="2023-06-02T12:35:30.766" v="1630" actId="478"/>
          <ac:picMkLst>
            <pc:docMk/>
            <pc:sldMk cId="2003245296" sldId="361"/>
            <ac:picMk id="11" creationId="{47A7481F-99BD-A67A-E43B-79B5415E3EEB}"/>
          </ac:picMkLst>
        </pc:picChg>
        <pc:picChg chg="del">
          <ac:chgData name="Richard Chalk" userId="287f8aa4f4de1d19" providerId="LiveId" clId="{6F62DC98-6C89-429A-9A76-3352FC6D3228}" dt="2023-06-02T12:31:10.409" v="1543" actId="478"/>
          <ac:picMkLst>
            <pc:docMk/>
            <pc:sldMk cId="2003245296" sldId="361"/>
            <ac:picMk id="12" creationId="{9C6F98A6-453E-A949-9714-79E002C83620}"/>
          </ac:picMkLst>
        </pc:picChg>
        <pc:picChg chg="del">
          <ac:chgData name="Richard Chalk" userId="287f8aa4f4de1d19" providerId="LiveId" clId="{6F62DC98-6C89-429A-9A76-3352FC6D3228}" dt="2023-06-02T12:32:07.957" v="1554" actId="478"/>
          <ac:picMkLst>
            <pc:docMk/>
            <pc:sldMk cId="2003245296" sldId="361"/>
            <ac:picMk id="16" creationId="{7C0F8FF7-B849-2C02-BBB7-22F0C351E8E6}"/>
          </ac:picMkLst>
        </pc:picChg>
        <pc:picChg chg="del">
          <ac:chgData name="Richard Chalk" userId="287f8aa4f4de1d19" providerId="LiveId" clId="{6F62DC98-6C89-429A-9A76-3352FC6D3228}" dt="2023-06-02T12:31:11.969" v="1545" actId="478"/>
          <ac:picMkLst>
            <pc:docMk/>
            <pc:sldMk cId="2003245296" sldId="361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2:38:55.670" v="1747" actId="1036"/>
          <ac:picMkLst>
            <pc:docMk/>
            <pc:sldMk cId="2003245296" sldId="361"/>
            <ac:picMk id="24" creationId="{61736C99-47D0-D1AF-612D-10036F8C07DD}"/>
          </ac:picMkLst>
        </pc:picChg>
        <pc:picChg chg="add mod">
          <ac:chgData name="Richard Chalk" userId="287f8aa4f4de1d19" providerId="LiveId" clId="{6F62DC98-6C89-429A-9A76-3352FC6D3228}" dt="2023-06-02T12:40:19.238" v="1944" actId="1036"/>
          <ac:picMkLst>
            <pc:docMk/>
            <pc:sldMk cId="2003245296" sldId="361"/>
            <ac:picMk id="28" creationId="{CB8A829E-2ACF-B691-D4D3-0570400E9951}"/>
          </ac:picMkLst>
        </pc:picChg>
        <pc:picChg chg="add mod">
          <ac:chgData name="Richard Chalk" userId="287f8aa4f4de1d19" providerId="LiveId" clId="{6F62DC98-6C89-429A-9A76-3352FC6D3228}" dt="2023-06-02T12:41:30.108" v="2101" actId="1076"/>
          <ac:picMkLst>
            <pc:docMk/>
            <pc:sldMk cId="2003245296" sldId="361"/>
            <ac:picMk id="32" creationId="{0DFF22BA-AF94-06D5-43B7-73D2D247E857}"/>
          </ac:picMkLst>
        </pc:picChg>
        <pc:picChg chg="add mod ord">
          <ac:chgData name="Richard Chalk" userId="287f8aa4f4de1d19" providerId="LiveId" clId="{6F62DC98-6C89-429A-9A76-3352FC6D3228}" dt="2023-06-05T06:39:10.037" v="4587" actId="167"/>
          <ac:picMkLst>
            <pc:docMk/>
            <pc:sldMk cId="2003245296" sldId="361"/>
            <ac:picMk id="33" creationId="{0BD2EE89-8C56-99F7-0F84-947E0A2634B5}"/>
          </ac:picMkLst>
        </pc:picChg>
        <pc:picChg chg="add mod">
          <ac:chgData name="Richard Chalk" userId="287f8aa4f4de1d19" providerId="LiveId" clId="{6F62DC98-6C89-429A-9A76-3352FC6D3228}" dt="2023-06-02T13:23:47.216" v="3004" actId="1076"/>
          <ac:picMkLst>
            <pc:docMk/>
            <pc:sldMk cId="2003245296" sldId="361"/>
            <ac:picMk id="34" creationId="{CB4666C7-2359-CC0F-8555-CA8AFE265E3F}"/>
          </ac:picMkLst>
        </pc:picChg>
        <pc:picChg chg="del">
          <ac:chgData name="Richard Chalk" userId="287f8aa4f4de1d19" providerId="LiveId" clId="{6F62DC98-6C89-429A-9A76-3352FC6D3228}" dt="2023-06-02T12:32:01.845" v="1552" actId="478"/>
          <ac:picMkLst>
            <pc:docMk/>
            <pc:sldMk cId="2003245296" sldId="361"/>
            <ac:picMk id="2050" creationId="{62032FEE-A641-68BC-50D7-15B7BF98C34E}"/>
          </ac:picMkLst>
        </pc:picChg>
        <pc:picChg chg="add mod">
          <ac:chgData name="Richard Chalk" userId="287f8aa4f4de1d19" providerId="LiveId" clId="{6F62DC98-6C89-429A-9A76-3352FC6D3228}" dt="2023-06-02T12:35:35.994" v="1631" actId="1076"/>
          <ac:picMkLst>
            <pc:docMk/>
            <pc:sldMk cId="2003245296" sldId="361"/>
            <ac:picMk id="4098" creationId="{32943359-DB8A-8B4E-7EC5-9A2C23AF06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8:29.931" v="5387" actId="20577"/>
        <pc:sldMkLst>
          <pc:docMk/>
          <pc:sldMk cId="2476103895" sldId="362"/>
        </pc:sldMkLst>
        <pc:spChg chg="add mod">
          <ac:chgData name="Richard Chalk" userId="287f8aa4f4de1d19" providerId="LiveId" clId="{6F62DC98-6C89-429A-9A76-3352FC6D3228}" dt="2023-06-02T13:31:30.232" v="3087" actId="207"/>
          <ac:spMkLst>
            <pc:docMk/>
            <pc:sldMk cId="2476103895" sldId="362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2T12:45:30.509" v="2269" actId="6549"/>
          <ac:spMkLst>
            <pc:docMk/>
            <pc:sldMk cId="2476103895" sldId="362"/>
            <ac:spMk id="4" creationId="{4771B46A-233B-C554-9461-6E930E187917}"/>
          </ac:spMkLst>
        </pc:spChg>
        <pc:spChg chg="mod ord">
          <ac:chgData name="Richard Chalk" userId="287f8aa4f4de1d19" providerId="LiveId" clId="{6F62DC98-6C89-429A-9A76-3352FC6D3228}" dt="2023-06-02T13:26:27.215" v="3066" actId="1038"/>
          <ac:spMkLst>
            <pc:docMk/>
            <pc:sldMk cId="2476103895" sldId="362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2T12:55:18.514" v="2701" actId="20577"/>
          <ac:spMkLst>
            <pc:docMk/>
            <pc:sldMk cId="2476103895" sldId="362"/>
            <ac:spMk id="9" creationId="{A81AD6CE-6209-BF46-540A-F47EBE84A741}"/>
          </ac:spMkLst>
        </pc:spChg>
        <pc:spChg chg="mod ord">
          <ac:chgData name="Richard Chalk" userId="287f8aa4f4de1d19" providerId="LiveId" clId="{6F62DC98-6C89-429A-9A76-3352FC6D3228}" dt="2023-06-05T07:38:29.931" v="5387" actId="20577"/>
          <ac:spMkLst>
            <pc:docMk/>
            <pc:sldMk cId="2476103895" sldId="362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2:50:54.539" v="2520" actId="1076"/>
          <ac:picMkLst>
            <pc:docMk/>
            <pc:sldMk cId="2476103895" sldId="362"/>
            <ac:picMk id="2" creationId="{C211F7E0-A50F-24EE-46B2-FF99B49FB072}"/>
          </ac:picMkLst>
        </pc:picChg>
        <pc:picChg chg="mod or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13:02:46.913" v="2797" actId="1036"/>
          <ac:picMkLst>
            <pc:docMk/>
            <pc:sldMk cId="2476103895" sldId="362"/>
            <ac:picMk id="10" creationId="{EA06B9DD-A910-C04F-6219-B8F171284ED7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1" creationId="{1F6742DE-09E9-A4BD-3D3B-7B3CD5265321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2" creationId="{972A1C38-881F-6C02-4965-622277AC5711}"/>
          </ac:picMkLst>
        </pc:picChg>
        <pc:picChg chg="add mod">
          <ac:chgData name="Richard Chalk" userId="287f8aa4f4de1d19" providerId="LiveId" clId="{6F62DC98-6C89-429A-9A76-3352FC6D3228}" dt="2023-06-02T13:31:46.534" v="3098" actId="1035"/>
          <ac:picMkLst>
            <pc:docMk/>
            <pc:sldMk cId="2476103895" sldId="362"/>
            <ac:picMk id="13" creationId="{FCE7005F-30C4-93DF-3C4D-89B9086CBC4E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4" creationId="{31376E1F-CDA5-A96D-1269-57C708EC4D88}"/>
          </ac:picMkLst>
        </pc:picChg>
        <pc:picChg chg="add del mod">
          <ac:chgData name="Richard Chalk" userId="287f8aa4f4de1d19" providerId="LiveId" clId="{6F62DC98-6C89-429A-9A76-3352FC6D3228}" dt="2023-06-02T13:31:17.864" v="3080" actId="478"/>
          <ac:picMkLst>
            <pc:docMk/>
            <pc:sldMk cId="2476103895" sldId="362"/>
            <ac:picMk id="15" creationId="{77692AEA-A557-15E2-D3D6-808FDEAAF72F}"/>
          </ac:picMkLst>
        </pc:picChg>
        <pc:picChg chg="add mod">
          <ac:chgData name="Richard Chalk" userId="287f8aa4f4de1d19" providerId="LiveId" clId="{6F62DC98-6C89-429A-9A76-3352FC6D3228}" dt="2023-06-02T13:32:06.611" v="3110" actId="1037"/>
          <ac:picMkLst>
            <pc:docMk/>
            <pc:sldMk cId="2476103895" sldId="362"/>
            <ac:picMk id="16" creationId="{39B20EBD-6461-F660-09CB-8AA311BAF9D9}"/>
          </ac:picMkLst>
        </pc:picChg>
        <pc:picChg chg="add mod">
          <ac:chgData name="Richard Chalk" userId="287f8aa4f4de1d19" providerId="LiveId" clId="{6F62DC98-6C89-429A-9A76-3352FC6D3228}" dt="2023-06-02T13:32:13.368" v="3115" actId="1035"/>
          <ac:picMkLst>
            <pc:docMk/>
            <pc:sldMk cId="2476103895" sldId="362"/>
            <ac:picMk id="17" creationId="{6F8FDCFA-79D8-BA33-98FB-FC64726E7A4A}"/>
          </ac:picMkLst>
        </pc:picChg>
        <pc:picChg chg="add mo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9:39.869" v="5388" actId="113"/>
        <pc:sldMkLst>
          <pc:docMk/>
          <pc:sldMk cId="3996777542" sldId="363"/>
        </pc:sldMkLst>
        <pc:spChg chg="add del mod">
          <ac:chgData name="Richard Chalk" userId="287f8aa4f4de1d19" providerId="LiveId" clId="{6F62DC98-6C89-429A-9A76-3352FC6D3228}" dt="2023-06-05T05:15:38.707" v="3197" actId="26606"/>
          <ac:spMkLst>
            <pc:docMk/>
            <pc:sldMk cId="3996777542" sldId="363"/>
            <ac:spMk id="3" creationId="{469A12DF-0A8C-6CFD-49E6-58F615D7856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5T05:41:03.256" v="3818" actId="113"/>
          <ac:spMkLst>
            <pc:docMk/>
            <pc:sldMk cId="3996777542" sldId="363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3:34:50.097" v="3131" actId="478"/>
          <ac:spMkLst>
            <pc:docMk/>
            <pc:sldMk cId="3996777542" sldId="363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5:17:15.278" v="3225" actId="1038"/>
          <ac:spMkLst>
            <pc:docMk/>
            <pc:sldMk cId="3996777542" sldId="363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9" creationId="{A81AD6CE-6209-BF46-540A-F47EBE84A741}"/>
          </ac:spMkLst>
        </pc:spChg>
        <pc:spChg chg="add mod">
          <ac:chgData name="Richard Chalk" userId="287f8aa4f4de1d19" providerId="LiveId" clId="{6F62DC98-6C89-429A-9A76-3352FC6D3228}" dt="2023-06-05T05:24:29.224" v="3395" actId="1038"/>
          <ac:spMkLst>
            <pc:docMk/>
            <pc:sldMk cId="3996777542" sldId="363"/>
            <ac:spMk id="10" creationId="{34B6898B-0B5D-EAC4-30CA-446A7C813EA1}"/>
          </ac:spMkLst>
        </pc:spChg>
        <pc:spChg chg="add del">
          <ac:chgData name="Richard Chalk" userId="287f8aa4f4de1d19" providerId="LiveId" clId="{6F62DC98-6C89-429A-9A76-3352FC6D3228}" dt="2023-06-05T05:24:45.756" v="3397" actId="22"/>
          <ac:spMkLst>
            <pc:docMk/>
            <pc:sldMk cId="3996777542" sldId="363"/>
            <ac:spMk id="12" creationId="{CC5691C3-C835-437A-2D16-4D2A777C8CE7}"/>
          </ac:spMkLst>
        </pc:spChg>
        <pc:spChg chg="mod">
          <ac:chgData name="Richard Chalk" userId="287f8aa4f4de1d19" providerId="LiveId" clId="{6F62DC98-6C89-429A-9A76-3352FC6D3228}" dt="2023-06-05T07:39:39.869" v="5388" actId="113"/>
          <ac:spMkLst>
            <pc:docMk/>
            <pc:sldMk cId="3996777542" sldId="363"/>
            <ac:spMk id="658" creationId="{00000000-0000-0000-0000-000000000000}"/>
          </ac:spMkLst>
        </pc:spChg>
        <pc:graphicFrameChg chg="add del">
          <ac:chgData name="Richard Chalk" userId="287f8aa4f4de1d19" providerId="LiveId" clId="{6F62DC98-6C89-429A-9A76-3352FC6D3228}" dt="2023-06-05T05:15:32.686" v="3195" actId="26606"/>
          <ac:graphicFrameMkLst>
            <pc:docMk/>
            <pc:sldMk cId="3996777542" sldId="363"/>
            <ac:graphicFrameMk id="1030" creationId="{394E7881-CAD8-1684-F335-A98A75F300C7}"/>
          </ac:graphicFrameMkLst>
        </pc:graphicFrameChg>
        <pc:graphicFrameChg chg="add del">
          <ac:chgData name="Richard Chalk" userId="287f8aa4f4de1d19" providerId="LiveId" clId="{6F62DC98-6C89-429A-9A76-3352FC6D3228}" dt="2023-06-05T05:15:38.707" v="3197" actId="26606"/>
          <ac:graphicFrameMkLst>
            <pc:docMk/>
            <pc:sldMk cId="3996777542" sldId="363"/>
            <ac:graphicFrameMk id="1031" creationId="{F47817C0-7CAC-FE53-F9C8-0073B373F2BA}"/>
          </ac:graphicFrameMkLst>
        </pc:graphicFrameChg>
        <pc:picChg chg="del">
          <ac:chgData name="Richard Chalk" userId="287f8aa4f4de1d19" providerId="LiveId" clId="{6F62DC98-6C89-429A-9A76-3352FC6D3228}" dt="2023-06-02T13:34:48.037" v="3130" actId="478"/>
          <ac:picMkLst>
            <pc:docMk/>
            <pc:sldMk cId="3996777542" sldId="363"/>
            <ac:picMk id="2" creationId="{C211F7E0-A50F-24EE-46B2-FF99B49FB072}"/>
          </ac:picMkLst>
        </pc:picChg>
        <pc:picChg chg="add mod">
          <ac:chgData name="Richard Chalk" userId="287f8aa4f4de1d19" providerId="LiveId" clId="{6F62DC98-6C89-429A-9A76-3352FC6D3228}" dt="2023-06-05T05:15:23.664" v="3193" actId="1076"/>
          <ac:picMkLst>
            <pc:docMk/>
            <pc:sldMk cId="3996777542" sldId="363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5T05:17:00.336" v="3204" actId="1076"/>
          <ac:picMkLst>
            <pc:docMk/>
            <pc:sldMk cId="3996777542" sldId="363"/>
            <ac:picMk id="8" creationId="{E43D94EA-AA5E-76D8-BAFE-520EF4533E33}"/>
          </ac:picMkLst>
        </pc:picChg>
        <pc:picChg chg="del">
          <ac:chgData name="Richard Chalk" userId="287f8aa4f4de1d19" providerId="LiveId" clId="{6F62DC98-6C89-429A-9A76-3352FC6D3228}" dt="2023-06-02T13:34:50.843" v="3132" actId="478"/>
          <ac:picMkLst>
            <pc:docMk/>
            <pc:sldMk cId="3996777542" sldId="363"/>
            <ac:picMk id="10" creationId="{EA06B9DD-A910-C04F-6219-B8F171284ED7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1" creationId="{1F6742DE-09E9-A4BD-3D3B-7B3CD526532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2" creationId="{972A1C38-881F-6C02-4965-622277AC571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3" creationId="{FCE7005F-30C4-93DF-3C4D-89B9086CBC4E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4" creationId="{31376E1F-CDA5-A96D-1269-57C708EC4D88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6" creationId="{39B20EBD-6461-F660-09CB-8AA311BAF9D9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7" creationId="{6F8FDCFA-79D8-BA33-98FB-FC64726E7A4A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41:00.752" v="5389" actId="113"/>
        <pc:sldMkLst>
          <pc:docMk/>
          <pc:sldMk cId="3011520015" sldId="364"/>
        </pc:sldMkLst>
        <pc:spChg chg="del">
          <ac:chgData name="Richard Chalk" userId="287f8aa4f4de1d19" providerId="LiveId" clId="{6F62DC98-6C89-429A-9A76-3352FC6D3228}" dt="2023-06-05T05:33:41.375" v="3408" actId="478"/>
          <ac:spMkLst>
            <pc:docMk/>
            <pc:sldMk cId="3011520015" sldId="364"/>
            <ac:spMk id="3" creationId="{469A12DF-0A8C-6CFD-49E6-58F615D78565}"/>
          </ac:spMkLst>
        </pc:spChg>
        <pc:spChg chg="mod">
          <ac:chgData name="Richard Chalk" userId="287f8aa4f4de1d19" providerId="LiveId" clId="{6F62DC98-6C89-429A-9A76-3352FC6D3228}" dt="2023-06-05T05:41:09.119" v="3820" actId="207"/>
          <ac:spMkLst>
            <pc:docMk/>
            <pc:sldMk cId="3011520015" sldId="364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10" creationId="{34B6898B-0B5D-EAC4-30CA-446A7C813EA1}"/>
          </ac:spMkLst>
        </pc:spChg>
        <pc:spChg chg="add mod ord">
          <ac:chgData name="Richard Chalk" userId="287f8aa4f4de1d19" providerId="LiveId" clId="{6F62DC98-6C89-429A-9A76-3352FC6D3228}" dt="2023-06-05T05:40:52.635" v="3815" actId="167"/>
          <ac:spMkLst>
            <pc:docMk/>
            <pc:sldMk cId="3011520015" sldId="364"/>
            <ac:spMk id="11" creationId="{0962E203-17FB-E068-9628-970B520168D8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2" creationId="{B0D6448E-49A5-3685-0A75-81F97C6CB632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3" creationId="{8DEBB0A3-AFD5-6E92-8324-660F2EE974DB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4" creationId="{08B79F56-1384-2399-67B9-660A88A3EB59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5" creationId="{D26AD049-524C-3971-6830-CAE0E29A79F7}"/>
          </ac:spMkLst>
        </pc:spChg>
        <pc:spChg chg="add mod">
          <ac:chgData name="Richard Chalk" userId="287f8aa4f4de1d19" providerId="LiveId" clId="{6F62DC98-6C89-429A-9A76-3352FC6D3228}" dt="2023-06-05T05:40:42.025" v="3814" actId="1035"/>
          <ac:spMkLst>
            <pc:docMk/>
            <pc:sldMk cId="3011520015" sldId="364"/>
            <ac:spMk id="16" creationId="{4D979996-3275-6835-4A95-71A5C137B879}"/>
          </ac:spMkLst>
        </pc:spChg>
        <pc:spChg chg="add mod">
          <ac:chgData name="Richard Chalk" userId="287f8aa4f4de1d19" providerId="LiveId" clId="{6F62DC98-6C89-429A-9A76-3352FC6D3228}" dt="2023-06-05T07:25:22.317" v="5138" actId="1035"/>
          <ac:spMkLst>
            <pc:docMk/>
            <pc:sldMk cId="3011520015" sldId="364"/>
            <ac:spMk id="18" creationId="{1F64E2BA-DA8F-13DD-94A8-A511B578B1BB}"/>
          </ac:spMkLst>
        </pc:spChg>
        <pc:spChg chg="add mod">
          <ac:chgData name="Richard Chalk" userId="287f8aa4f4de1d19" providerId="LiveId" clId="{6F62DC98-6C89-429A-9A76-3352FC6D3228}" dt="2023-06-05T07:25:30.621" v="5160" actId="14100"/>
          <ac:spMkLst>
            <pc:docMk/>
            <pc:sldMk cId="3011520015" sldId="364"/>
            <ac:spMk id="19" creationId="{B38A703C-D46D-3CBF-9F06-9F5A2C6DD334}"/>
          </ac:spMkLst>
        </pc:spChg>
        <pc:spChg chg="mod">
          <ac:chgData name="Richard Chalk" userId="287f8aa4f4de1d19" providerId="LiveId" clId="{6F62DC98-6C89-429A-9A76-3352FC6D3228}" dt="2023-06-05T07:41:00.752" v="5389" actId="113"/>
          <ac:spMkLst>
            <pc:docMk/>
            <pc:sldMk cId="3011520015" sldId="364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40:54.639" v="3816" actId="1076"/>
          <ac:picMkLst>
            <pc:docMk/>
            <pc:sldMk cId="3011520015" sldId="364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5T05:35:12.916" v="3495" actId="478"/>
          <ac:picMkLst>
            <pc:docMk/>
            <pc:sldMk cId="3011520015" sldId="364"/>
            <ac:picMk id="8" creationId="{E43D94EA-AA5E-76D8-BAFE-520EF4533E33}"/>
          </ac:picMkLst>
        </pc:picChg>
        <pc:picChg chg="add mod">
          <ac:chgData name="Richard Chalk" userId="287f8aa4f4de1d19" providerId="LiveId" clId="{6F62DC98-6C89-429A-9A76-3352FC6D3228}" dt="2023-06-05T07:25:18.866" v="5134" actId="1035"/>
          <ac:picMkLst>
            <pc:docMk/>
            <pc:sldMk cId="3011520015" sldId="364"/>
            <ac:picMk id="17" creationId="{184AA1B8-E89F-74D9-2F01-9A42657A8A97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8:01:35.441" v="5641" actId="14100"/>
        <pc:sldMkLst>
          <pc:docMk/>
          <pc:sldMk cId="3700136402" sldId="365"/>
        </pc:sldMkLst>
        <pc:spChg chg="add mod">
          <ac:chgData name="Richard Chalk" userId="287f8aa4f4de1d19" providerId="LiveId" clId="{6F62DC98-6C89-429A-9A76-3352FC6D3228}" dt="2023-06-05T07:59:07.928" v="5632" actId="1076"/>
          <ac:spMkLst>
            <pc:docMk/>
            <pc:sldMk cId="3700136402" sldId="365"/>
            <ac:spMk id="3" creationId="{CFD7BBBA-492B-1A9F-8137-53F1475D4E07}"/>
          </ac:spMkLst>
        </pc:spChg>
        <pc:spChg chg="mod">
          <ac:chgData name="Richard Chalk" userId="287f8aa4f4de1d19" providerId="LiveId" clId="{6F62DC98-6C89-429A-9A76-3352FC6D3228}" dt="2023-06-05T05:43:14.427" v="3831" actId="20577"/>
          <ac:spMkLst>
            <pc:docMk/>
            <pc:sldMk cId="3700136402" sldId="365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6:42:41.273" v="4588" actId="478"/>
          <ac:spMkLst>
            <pc:docMk/>
            <pc:sldMk cId="3700136402" sldId="365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4" creationId="{08B79F56-1384-2399-67B9-660A88A3EB59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8:01:35.441" v="5641" actId="14100"/>
          <ac:spMkLst>
            <pc:docMk/>
            <pc:sldMk cId="3700136402" sldId="365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59:13.080" v="5633" actId="1076"/>
          <ac:picMkLst>
            <pc:docMk/>
            <pc:sldMk cId="3700136402" sldId="365"/>
            <ac:picMk id="2" creationId="{9B859B4B-BFF9-DF79-B93A-1A7B9283A9B8}"/>
          </ac:picMkLst>
        </pc:picChg>
        <pc:picChg chg="del">
          <ac:chgData name="Richard Chalk" userId="287f8aa4f4de1d19" providerId="LiveId" clId="{6F62DC98-6C89-429A-9A76-3352FC6D3228}" dt="2023-06-05T05:43:18.246" v="3832" actId="478"/>
          <ac:picMkLst>
            <pc:docMk/>
            <pc:sldMk cId="3700136402" sldId="365"/>
            <ac:picMk id="7" creationId="{557FCC8F-313A-DC42-2DE4-26E149ECAB69}"/>
          </ac:picMkLst>
        </pc:picChg>
        <pc:picChg chg="add mod">
          <ac:chgData name="Richard Chalk" userId="287f8aa4f4de1d19" providerId="LiveId" clId="{6F62DC98-6C89-429A-9A76-3352FC6D3228}" dt="2023-06-05T07:59:07.928" v="5632" actId="1076"/>
          <ac:picMkLst>
            <pc:docMk/>
            <pc:sldMk cId="3700136402" sldId="365"/>
            <ac:picMk id="8" creationId="{3A4402FA-26CC-DE9B-AEE7-439A48A3D9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52:07.169" v="5429"/>
        <pc:sldMkLst>
          <pc:docMk/>
          <pc:sldMk cId="2476031484" sldId="366"/>
        </pc:sldMkLst>
        <pc:spChg chg="add mod">
          <ac:chgData name="Richard Chalk" userId="287f8aa4f4de1d19" providerId="LiveId" clId="{6F62DC98-6C89-429A-9A76-3352FC6D3228}" dt="2023-06-05T05:55:05.023" v="3984" actId="1582"/>
          <ac:spMkLst>
            <pc:docMk/>
            <pc:sldMk cId="2476031484" sldId="366"/>
            <ac:spMk id="2" creationId="{A6E742D2-7451-CD21-B793-60047D4296A7}"/>
          </ac:spMkLst>
        </pc:spChg>
        <pc:spChg chg="add del mod">
          <ac:chgData name="Richard Chalk" userId="287f8aa4f4de1d19" providerId="LiveId" clId="{6F62DC98-6C89-429A-9A76-3352FC6D3228}" dt="2023-06-05T05:55:40.934" v="4004" actId="478"/>
          <ac:spMkLst>
            <pc:docMk/>
            <pc:sldMk cId="2476031484" sldId="366"/>
            <ac:spMk id="3" creationId="{5FADD0F5-DAAB-1EA9-E0FA-BF6206450D5F}"/>
          </ac:spMkLst>
        </pc:spChg>
        <pc:spChg chg="mod">
          <ac:chgData name="Richard Chalk" userId="287f8aa4f4de1d19" providerId="LiveId" clId="{6F62DC98-6C89-429A-9A76-3352FC6D3228}" dt="2023-06-05T05:55:13.544" v="4000" actId="20577"/>
          <ac:spMkLst>
            <pc:docMk/>
            <pc:sldMk cId="2476031484" sldId="366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7:51:39.885" v="5417" actId="403"/>
          <ac:spMkLst>
            <pc:docMk/>
            <pc:sldMk cId="2476031484" sldId="366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4" creationId="{08B79F56-1384-2399-67B9-660A88A3EB59}"/>
          </ac:spMkLst>
        </pc:spChg>
        <pc:spChg chg="mod">
          <ac:chgData name="Richard Chalk" userId="287f8aa4f4de1d19" providerId="LiveId" clId="{6F62DC98-6C89-429A-9A76-3352FC6D3228}" dt="2023-06-05T05:54:18.585" v="3971" actId="1036"/>
          <ac:spMkLst>
            <pc:docMk/>
            <pc:sldMk cId="2476031484" sldId="366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7:42:32.796" v="5400" actId="207"/>
          <ac:spMkLst>
            <pc:docMk/>
            <pc:sldMk cId="2476031484" sldId="366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54:06.132" v="3960" actId="1076"/>
          <ac:picMkLst>
            <pc:docMk/>
            <pc:sldMk cId="2476031484" sldId="366"/>
            <ac:picMk id="7" creationId="{557FCC8F-313A-DC42-2DE4-26E149ECAB69}"/>
          </ac:picMkLst>
        </pc:picChg>
        <pc:picChg chg="add del mod">
          <ac:chgData name="Richard Chalk" userId="287f8aa4f4de1d19" providerId="LiveId" clId="{6F62DC98-6C89-429A-9A76-3352FC6D3228}" dt="2023-06-05T05:55:40.934" v="4004" actId="478"/>
          <ac:picMkLst>
            <pc:docMk/>
            <pc:sldMk cId="2476031484" sldId="366"/>
            <ac:picMk id="8" creationId="{EEAE5DF8-F2A7-1DD0-B050-FE435D89A801}"/>
          </ac:picMkLst>
        </pc:picChg>
        <pc:picChg chg="add mod">
          <ac:chgData name="Richard Chalk" userId="287f8aa4f4de1d19" providerId="LiveId" clId="{6F62DC98-6C89-429A-9A76-3352FC6D3228}" dt="2023-06-05T07:42:12.152" v="5394" actId="1035"/>
          <ac:picMkLst>
            <pc:docMk/>
            <pc:sldMk cId="2476031484" sldId="366"/>
            <ac:picMk id="9" creationId="{2462FB84-116B-0B8F-C9B1-14834AD48E76}"/>
          </ac:picMkLst>
        </pc:picChg>
        <pc:picChg chg="add mod">
          <ac:chgData name="Richard Chalk" userId="287f8aa4f4de1d19" providerId="LiveId" clId="{6F62DC98-6C89-429A-9A76-3352FC6D3228}" dt="2023-06-05T07:42:15.907" v="5396" actId="1076"/>
          <ac:picMkLst>
            <pc:docMk/>
            <pc:sldMk cId="2476031484" sldId="366"/>
            <ac:picMk id="10" creationId="{BC4388AE-B7D6-72FF-4642-A29648FC78A0}"/>
          </ac:picMkLst>
        </pc:picChg>
        <pc:picChg chg="add mod">
          <ac:chgData name="Richard Chalk" userId="287f8aa4f4de1d19" providerId="LiveId" clId="{6F62DC98-6C89-429A-9A76-3352FC6D3228}" dt="2023-06-05T07:42:19.473" v="5398" actId="1076"/>
          <ac:picMkLst>
            <pc:docMk/>
            <pc:sldMk cId="2476031484" sldId="366"/>
            <ac:picMk id="17" creationId="{BFB34D64-604F-37F1-BE47-D395FBE3E5F3}"/>
          </ac:picMkLst>
        </pc:picChg>
      </pc:sldChg>
      <pc:sldChg chg="delSp modSp add mod modNotesTx">
        <pc:chgData name="Richard Chalk" userId="287f8aa4f4de1d19" providerId="LiveId" clId="{6F62DC98-6C89-429A-9A76-3352FC6D3228}" dt="2023-06-05T07:29:14.150" v="5308" actId="20577"/>
        <pc:sldMkLst>
          <pc:docMk/>
          <pc:sldMk cId="1505800507" sldId="367"/>
        </pc:sldMkLst>
        <pc:spChg chg="del mod">
          <ac:chgData name="Richard Chalk" userId="287f8aa4f4de1d19" providerId="LiveId" clId="{6F62DC98-6C89-429A-9A76-3352FC6D3228}" dt="2023-06-05T06:08:08.678" v="4448" actId="478"/>
          <ac:spMkLst>
            <pc:docMk/>
            <pc:sldMk cId="1505800507" sldId="367"/>
            <ac:spMk id="2" creationId="{A6E742D2-7451-CD21-B793-60047D4296A7}"/>
          </ac:spMkLst>
        </pc:spChg>
        <pc:spChg chg="mod">
          <ac:chgData name="Richard Chalk" userId="287f8aa4f4de1d19" providerId="LiveId" clId="{6F62DC98-6C89-429A-9A76-3352FC6D3228}" dt="2023-06-05T05:57:25.553" v="4099" actId="20577"/>
          <ac:spMkLst>
            <pc:docMk/>
            <pc:sldMk cId="1505800507" sldId="367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6:08:01.954" v="4433" actId="6549"/>
          <ac:spMkLst>
            <pc:docMk/>
            <pc:sldMk cId="1505800507" sldId="367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08:11.142" v="4449" actId="478"/>
          <ac:spMkLst>
            <pc:docMk/>
            <pc:sldMk cId="1505800507" sldId="367"/>
            <ac:spMk id="15" creationId="{D26AD049-524C-3971-6830-CAE0E29A79F7}"/>
          </ac:spMkLst>
        </pc:spChg>
        <pc:spChg chg="mod">
          <ac:chgData name="Richard Chalk" userId="287f8aa4f4de1d19" providerId="LiveId" clId="{6F62DC98-6C89-429A-9A76-3352FC6D3228}" dt="2023-06-05T07:29:14.150" v="5308" actId="20577"/>
          <ac:spMkLst>
            <pc:docMk/>
            <pc:sldMk cId="1505800507" sldId="367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6:08:16.415" v="4450" actId="1076"/>
          <ac:picMkLst>
            <pc:docMk/>
            <pc:sldMk cId="1505800507" sldId="367"/>
            <ac:picMk id="7" creationId="{557FCC8F-313A-DC42-2DE4-26E149ECAB69}"/>
          </ac:picMkLst>
        </pc:picChg>
      </pc:sldChg>
    </pc:docChg>
  </pc:docChgLst>
  <pc:docChgLst>
    <pc:chgData name="Richard Chalk" userId="287f8aa4f4de1d19" providerId="LiveId" clId="{2B8EF38D-F199-4A46-BF3A-8383621CB477}"/>
    <pc:docChg chg="undo custSel addSld delSld modSld sldOrd">
      <pc:chgData name="Richard Chalk" userId="287f8aa4f4de1d19" providerId="LiveId" clId="{2B8EF38D-F199-4A46-BF3A-8383621CB477}" dt="2023-06-30T05:26:45.855" v="7539" actId="207"/>
      <pc:docMkLst>
        <pc:docMk/>
      </pc:docMkLst>
      <pc:sldChg chg="delSp modSp mod">
        <pc:chgData name="Richard Chalk" userId="287f8aa4f4de1d19" providerId="LiveId" clId="{2B8EF38D-F199-4A46-BF3A-8383621CB477}" dt="2023-06-27T19:46:12.742" v="6972" actId="113"/>
        <pc:sldMkLst>
          <pc:docMk/>
          <pc:sldMk cId="0" sldId="299"/>
        </pc:sldMkLst>
        <pc:spChg chg="del">
          <ac:chgData name="Richard Chalk" userId="287f8aa4f4de1d19" providerId="LiveId" clId="{2B8EF38D-F199-4A46-BF3A-8383621CB477}" dt="2023-06-27T05:24:47.360" v="151" actId="478"/>
          <ac:spMkLst>
            <pc:docMk/>
            <pc:sldMk cId="0" sldId="299"/>
            <ac:spMk id="8" creationId="{7A08CD1E-4C90-50E0-01D6-BAB4795911B6}"/>
          </ac:spMkLst>
        </pc:spChg>
        <pc:spChg chg="mod">
          <ac:chgData name="Richard Chalk" userId="287f8aa4f4de1d19" providerId="LiveId" clId="{2B8EF38D-F199-4A46-BF3A-8383621CB477}" dt="2023-06-27T05:24:30.924" v="150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2B8EF38D-F199-4A46-BF3A-8383621CB477}" dt="2023-06-27T19:46:12.742" v="6972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05:25:50.907" v="202" actId="478"/>
          <ac:picMkLst>
            <pc:docMk/>
            <pc:sldMk cId="0" sldId="299"/>
            <ac:picMk id="21" creationId="{1B8AA42F-ACD4-7A8D-2D04-74F65ED2DCB1}"/>
          </ac:picMkLst>
        </pc:picChg>
        <pc:picChg chg="mod">
          <ac:chgData name="Richard Chalk" userId="287f8aa4f4de1d19" providerId="LiveId" clId="{2B8EF38D-F199-4A46-BF3A-8383621CB477}" dt="2023-06-27T05:24:26.915" v="148" actId="1037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2B8EF38D-F199-4A46-BF3A-8383621CB477}" dt="2023-06-27T05:20:58.747" v="11" actId="20577"/>
        <pc:sldMkLst>
          <pc:docMk/>
          <pc:sldMk cId="3213385662" sldId="309"/>
        </pc:sldMkLst>
        <pc:spChg chg="mod">
          <ac:chgData name="Richard Chalk" userId="287f8aa4f4de1d19" providerId="LiveId" clId="{2B8EF38D-F199-4A46-BF3A-8383621CB477}" dt="2023-06-27T05:20:58.747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2B8EF38D-F199-4A46-BF3A-8383621CB477}" dt="2023-06-27T14:34:11.076" v="6169"/>
        <pc:sldMkLst>
          <pc:docMk/>
          <pc:sldMk cId="2114022562" sldId="382"/>
        </pc:sldMkLst>
        <pc:spChg chg="add del mod">
          <ac:chgData name="Richard Chalk" userId="287f8aa4f4de1d19" providerId="LiveId" clId="{2B8EF38D-F199-4A46-BF3A-8383621CB477}" dt="2023-06-27T13:15:44.758" v="4129" actId="478"/>
          <ac:spMkLst>
            <pc:docMk/>
            <pc:sldMk cId="2114022562" sldId="382"/>
            <ac:spMk id="2" creationId="{5817A5A0-C241-207F-873E-601A2D270C2F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6" creationId="{F638FA4B-661B-DB96-C35F-957F1D44DD79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7" creationId="{42D76D80-E41E-5A19-BFA7-B691B009E6C2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8" creationId="{F70A803B-DCC1-55F7-74F6-85D4DDF8679D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9" creationId="{F0C8511C-D8D8-1032-A193-C4296DEDC4E5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0" creationId="{05A48DB6-EA47-0587-77D5-ED41856D6EE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1" creationId="{1C4BA9F4-587C-2266-D0BD-8CDC5082CE1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2" creationId="{3DB36E48-4EF1-869D-FDC3-78F353DBE937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3" creationId="{F61A159D-BAB7-C28F-73B3-327C5C08EBC8}"/>
          </ac:spMkLst>
        </pc:spChg>
        <pc:spChg chg="mod">
          <ac:chgData name="Richard Chalk" userId="287f8aa4f4de1d19" providerId="LiveId" clId="{2B8EF38D-F199-4A46-BF3A-8383621CB477}" dt="2023-06-27T14:34:11.076" v="6169"/>
          <ac:spMkLst>
            <pc:docMk/>
            <pc:sldMk cId="2114022562" sldId="382"/>
            <ac:spMk id="658" creationId="{00000000-0000-0000-0000-000000000000}"/>
          </ac:spMkLst>
        </pc:spChg>
        <pc:picChg chg="add del">
          <ac:chgData name="Richard Chalk" userId="287f8aa4f4de1d19" providerId="LiveId" clId="{2B8EF38D-F199-4A46-BF3A-8383621CB477}" dt="2023-06-27T13:30:25.235" v="4324" actId="478"/>
          <ac:picMkLst>
            <pc:docMk/>
            <pc:sldMk cId="2114022562" sldId="382"/>
            <ac:picMk id="3" creationId="{39D0F1A2-0780-E24F-19A1-712286291FB7}"/>
          </ac:picMkLst>
        </pc:picChg>
        <pc:picChg chg="add del mod">
          <ac:chgData name="Richard Chalk" userId="287f8aa4f4de1d19" providerId="LiveId" clId="{2B8EF38D-F199-4A46-BF3A-8383621CB477}" dt="2023-06-27T14:33:57.576" v="6168" actId="478"/>
          <ac:picMkLst>
            <pc:docMk/>
            <pc:sldMk cId="2114022562" sldId="382"/>
            <ac:picMk id="8" creationId="{E5607B56-ABC4-3CC2-B18D-157B93F6F12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2" creationId="{A81FE7F7-0A9A-CD08-7784-233453E23036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3" creationId="{EDC39734-E8EA-00A9-A859-30B9B66F883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6" creationId="{ADC36088-711C-79F8-8748-AEE627C738AB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7" creationId="{DF4D34D9-967E-2654-C619-76110BAD8E6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8" creationId="{5423F255-3008-E4D5-63D3-E1A709858FA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9" creationId="{F702EE85-FD2D-F24D-D336-539C1CED4375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0" creationId="{6ABF20FB-1338-8009-784F-426CC3796880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1" creationId="{87EDA3DF-2653-C9B7-656C-871C25C8BFB5}"/>
          </ac:picMkLst>
        </pc:picChg>
        <pc:picChg chg="del mod">
          <ac:chgData name="Richard Chalk" userId="287f8aa4f4de1d19" providerId="LiveId" clId="{2B8EF38D-F199-4A46-BF3A-8383621CB477}" dt="2023-06-27T13:22:53.178" v="4198" actId="478"/>
          <ac:picMkLst>
            <pc:docMk/>
            <pc:sldMk cId="2114022562" sldId="382"/>
            <ac:picMk id="24" creationId="{BD886426-51C3-1143-DD73-66063CC9B776}"/>
          </ac:picMkLst>
        </pc:picChg>
        <pc:picChg chg="del mod">
          <ac:chgData name="Richard Chalk" userId="287f8aa4f4de1d19" providerId="LiveId" clId="{2B8EF38D-F199-4A46-BF3A-8383621CB477}" dt="2023-06-27T13:22:54.545" v="4199" actId="478"/>
          <ac:picMkLst>
            <pc:docMk/>
            <pc:sldMk cId="2114022562" sldId="382"/>
            <ac:picMk id="25" creationId="{D6F011CB-AF44-EB06-19E4-4BF115CA687C}"/>
          </ac:picMkLst>
        </pc:picChg>
        <pc:picChg chg="add del mod">
          <ac:chgData name="Richard Chalk" userId="287f8aa4f4de1d19" providerId="LiveId" clId="{2B8EF38D-F199-4A46-BF3A-8383621CB477}" dt="2023-06-27T13:30:23.460" v="4322" actId="478"/>
          <ac:picMkLst>
            <pc:docMk/>
            <pc:sldMk cId="2114022562" sldId="382"/>
            <ac:picMk id="1026" creationId="{681B1308-480D-8AA3-0A26-CFC442D8187C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892267867" sldId="474"/>
        </pc:sldMkLst>
      </pc:sldChg>
      <pc:sldChg chg="addSp delSp modSp add del mod">
        <pc:chgData name="Richard Chalk" userId="287f8aa4f4de1d19" providerId="LiveId" clId="{2B8EF38D-F199-4A46-BF3A-8383621CB477}" dt="2023-06-30T05:26:45.855" v="7539" actId="207"/>
        <pc:sldMkLst>
          <pc:docMk/>
          <pc:sldMk cId="563439124" sldId="475"/>
        </pc:sldMkLst>
        <pc:spChg chg="add mod">
          <ac:chgData name="Richard Chalk" userId="287f8aa4f4de1d19" providerId="LiveId" clId="{2B8EF38D-F199-4A46-BF3A-8383621CB477}" dt="2023-06-30T05:26:45.855" v="7539" actId="207"/>
          <ac:spMkLst>
            <pc:docMk/>
            <pc:sldMk cId="563439124" sldId="475"/>
            <ac:spMk id="2" creationId="{D38A2874-AB16-9AD3-BABF-E7CFCE36C4F2}"/>
          </ac:spMkLst>
        </pc:spChg>
        <pc:spChg chg="del">
          <ac:chgData name="Richard Chalk" userId="287f8aa4f4de1d19" providerId="LiveId" clId="{2B8EF38D-F199-4A46-BF3A-8383621CB477}" dt="2023-06-30T05:25:38.059" v="7533" actId="478"/>
          <ac:spMkLst>
            <pc:docMk/>
            <pc:sldMk cId="563439124" sldId="475"/>
            <ac:spMk id="19" creationId="{69553549-72ED-2138-823F-AB6566B8077A}"/>
          </ac:spMkLst>
        </pc:spChg>
        <pc:picChg chg="del">
          <ac:chgData name="Richard Chalk" userId="287f8aa4f4de1d19" providerId="LiveId" clId="{2B8EF38D-F199-4A46-BF3A-8383621CB477}" dt="2023-06-30T05:25:36.655" v="7532" actId="478"/>
          <ac:picMkLst>
            <pc:docMk/>
            <pc:sldMk cId="563439124" sldId="475"/>
            <ac:picMk id="20" creationId="{0AB3BCD2-6FD1-72EC-C87D-3F00A078A0F3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4031707558" sldId="476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854563775" sldId="477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481574009" sldId="478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744653544" sldId="479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344539393" sldId="480"/>
        </pc:sldMkLst>
      </pc:sldChg>
      <pc:sldChg chg="addSp delSp modSp mod ord modNotesTx">
        <pc:chgData name="Richard Chalk" userId="287f8aa4f4de1d19" providerId="LiveId" clId="{2B8EF38D-F199-4A46-BF3A-8383621CB477}" dt="2023-06-27T20:09:00.054" v="7512" actId="20577"/>
        <pc:sldMkLst>
          <pc:docMk/>
          <pc:sldMk cId="2036756973" sldId="481"/>
        </pc:sldMkLst>
        <pc:spChg chg="mod">
          <ac:chgData name="Richard Chalk" userId="287f8aa4f4de1d19" providerId="LiveId" clId="{2B8EF38D-F199-4A46-BF3A-8383621CB477}" dt="2023-06-27T20:09:00.054" v="7512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40:54.638" v="6672" actId="113"/>
          <ac:spMkLst>
            <pc:docMk/>
            <pc:sldMk cId="2036756973" sldId="481"/>
            <ac:spMk id="3" creationId="{173D56EC-57A4-FE19-1901-5242223ADD72}"/>
          </ac:spMkLst>
        </pc:spChg>
        <pc:spChg chg="del">
          <ac:chgData name="Richard Chalk" userId="287f8aa4f4de1d19" providerId="LiveId" clId="{2B8EF38D-F199-4A46-BF3A-8383621CB477}" dt="2023-06-27T16:36:16.941" v="6653" actId="478"/>
          <ac:spMkLst>
            <pc:docMk/>
            <pc:sldMk cId="2036756973" sldId="481"/>
            <ac:spMk id="6" creationId="{AA3DBEFE-0B36-E64D-9BC8-6CAB98AE791F}"/>
          </ac:spMkLst>
        </pc:spChg>
        <pc:spChg chg="mod">
          <ac:chgData name="Richard Chalk" userId="287f8aa4f4de1d19" providerId="LiveId" clId="{2B8EF38D-F199-4A46-BF3A-8383621CB477}" dt="2023-06-27T12:46:27.444" v="4122" actId="20577"/>
          <ac:spMkLst>
            <pc:docMk/>
            <pc:sldMk cId="2036756973" sldId="481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15:22:13.730" v="6234" actId="478"/>
          <ac:spMkLst>
            <pc:docMk/>
            <pc:sldMk cId="2036756973" sldId="481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5:27:06.848" v="6397" actId="1076"/>
          <ac:picMkLst>
            <pc:docMk/>
            <pc:sldMk cId="2036756973" sldId="481"/>
            <ac:picMk id="9" creationId="{32DF6D44-B182-EFD2-374E-4BBF4D070D38}"/>
          </ac:picMkLst>
        </pc:picChg>
        <pc:picChg chg="del">
          <ac:chgData name="Richard Chalk" userId="287f8aa4f4de1d19" providerId="LiveId" clId="{2B8EF38D-F199-4A46-BF3A-8383621CB477}" dt="2023-06-27T15:27:03.785" v="6395" actId="478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2B8EF38D-F199-4A46-BF3A-8383621CB477}" dt="2023-06-27T15:22:16.986" v="6235" actId="478"/>
          <ac:picMkLst>
            <pc:docMk/>
            <pc:sldMk cId="2036756973" sldId="481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5:27:24.009" v="6400" actId="1076"/>
          <ac:picMkLst>
            <pc:docMk/>
            <pc:sldMk cId="2036756973" sldId="481"/>
            <ac:picMk id="2050" creationId="{F9266B3F-397F-4713-459E-E52C5ACD1BD1}"/>
          </ac:picMkLst>
        </pc:picChg>
      </pc:sldChg>
      <pc:sldChg chg="addSp delSp modSp new del">
        <pc:chgData name="Richard Chalk" userId="287f8aa4f4de1d19" providerId="LiveId" clId="{2B8EF38D-F199-4A46-BF3A-8383621CB477}" dt="2023-06-27T12:35:31.931" v="3931" actId="47"/>
        <pc:sldMkLst>
          <pc:docMk/>
          <pc:sldMk cId="169907434" sldId="482"/>
        </pc:sldMkLst>
        <pc:picChg chg="add del mod">
          <ac:chgData name="Richard Chalk" userId="287f8aa4f4de1d19" providerId="LiveId" clId="{2B8EF38D-F199-4A46-BF3A-8383621CB477}" dt="2023-06-27T09:26:26.780" v="1813" actId="478"/>
          <ac:picMkLst>
            <pc:docMk/>
            <pc:sldMk cId="169907434" sldId="482"/>
            <ac:picMk id="4" creationId="{35E1A057-2579-A66A-EF19-AAF1FD2B17B5}"/>
          </ac:picMkLst>
        </pc:picChg>
        <pc:picChg chg="add mod">
          <ac:chgData name="Richard Chalk" userId="287f8aa4f4de1d19" providerId="LiveId" clId="{2B8EF38D-F199-4A46-BF3A-8383621CB477}" dt="2023-06-27T09:26:28.250" v="1815" actId="1076"/>
          <ac:picMkLst>
            <pc:docMk/>
            <pc:sldMk cId="169907434" sldId="482"/>
            <ac:picMk id="5" creationId="{B8905603-0717-B390-6B37-B9CCC9412CC7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2:37:03.111" v="3993" actId="20577"/>
        <pc:sldMkLst>
          <pc:docMk/>
          <pc:sldMk cId="1319024975" sldId="483"/>
        </pc:sldMkLst>
        <pc:spChg chg="add mod">
          <ac:chgData name="Richard Chalk" userId="287f8aa4f4de1d19" providerId="LiveId" clId="{2B8EF38D-F199-4A46-BF3A-8383621CB477}" dt="2023-06-27T09:19:31.038" v="1722" actId="1035"/>
          <ac:spMkLst>
            <pc:docMk/>
            <pc:sldMk cId="1319024975" sldId="483"/>
            <ac:spMk id="4" creationId="{C59B6E37-88CF-04BB-6312-3CAC0D7FDFFA}"/>
          </ac:spMkLst>
        </pc:spChg>
        <pc:spChg chg="mod">
          <ac:chgData name="Richard Chalk" userId="287f8aa4f4de1d19" providerId="LiveId" clId="{2B8EF38D-F199-4A46-BF3A-8383621CB477}" dt="2023-06-27T05:28:40.003" v="288" actId="5793"/>
          <ac:spMkLst>
            <pc:docMk/>
            <pc:sldMk cId="1319024975" sldId="483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9:19:37.700" v="1735" actId="1035"/>
          <ac:spMkLst>
            <pc:docMk/>
            <pc:sldMk cId="1319024975" sldId="483"/>
            <ac:spMk id="8" creationId="{38EF6CD7-D08C-822A-968F-FF44094FA0C5}"/>
          </ac:spMkLst>
        </pc:spChg>
        <pc:spChg chg="add mod">
          <ac:chgData name="Richard Chalk" userId="287f8aa4f4de1d19" providerId="LiveId" clId="{2B8EF38D-F199-4A46-BF3A-8383621CB477}" dt="2023-06-27T12:36:56.530" v="3971" actId="207"/>
          <ac:spMkLst>
            <pc:docMk/>
            <pc:sldMk cId="1319024975" sldId="483"/>
            <ac:spMk id="9" creationId="{26D40B01-6AE6-77B1-256D-1EC3CAF09D19}"/>
          </ac:spMkLst>
        </pc:spChg>
        <pc:spChg chg="add del mod">
          <ac:chgData name="Richard Chalk" userId="287f8aa4f4de1d19" providerId="LiveId" clId="{2B8EF38D-F199-4A46-BF3A-8383621CB477}" dt="2023-06-27T05:40:58.095" v="629"/>
          <ac:spMkLst>
            <pc:docMk/>
            <pc:sldMk cId="1319024975" sldId="483"/>
            <ac:spMk id="10" creationId="{6FF00B54-E5BD-0391-FA81-0680B9B35AF7}"/>
          </ac:spMkLst>
        </pc:spChg>
        <pc:spChg chg="add del mod">
          <ac:chgData name="Richard Chalk" userId="287f8aa4f4de1d19" providerId="LiveId" clId="{2B8EF38D-F199-4A46-BF3A-8383621CB477}" dt="2023-06-27T05:47:35.010" v="652" actId="478"/>
          <ac:spMkLst>
            <pc:docMk/>
            <pc:sldMk cId="1319024975" sldId="483"/>
            <ac:spMk id="11" creationId="{F64519A8-8CE6-3C33-D55A-C7D380E229CA}"/>
          </ac:spMkLst>
        </pc:spChg>
        <pc:spChg chg="del">
          <ac:chgData name="Richard Chalk" userId="287f8aa4f4de1d19" providerId="LiveId" clId="{2B8EF38D-F199-4A46-BF3A-8383621CB477}" dt="2023-06-27T05:28:33.265" v="272" actId="478"/>
          <ac:spMkLst>
            <pc:docMk/>
            <pc:sldMk cId="1319024975" sldId="483"/>
            <ac:spMk id="16" creationId="{96566620-CF4E-3E72-DF17-BDE7523AD6EA}"/>
          </ac:spMkLst>
        </pc:spChg>
        <pc:spChg chg="del">
          <ac:chgData name="Richard Chalk" userId="287f8aa4f4de1d19" providerId="LiveId" clId="{2B8EF38D-F199-4A46-BF3A-8383621CB477}" dt="2023-06-27T05:28:43.832" v="289" actId="478"/>
          <ac:spMkLst>
            <pc:docMk/>
            <pc:sldMk cId="1319024975" sldId="483"/>
            <ac:spMk id="18" creationId="{CBF4E8CD-055F-8FAC-58DB-DB42DE1E6C1D}"/>
          </ac:spMkLst>
        </pc:spChg>
        <pc:spChg chg="del mod">
          <ac:chgData name="Richard Chalk" userId="287f8aa4f4de1d19" providerId="LiveId" clId="{2B8EF38D-F199-4A46-BF3A-8383621CB477}" dt="2023-06-27T05:29:04.612" v="330" actId="478"/>
          <ac:spMkLst>
            <pc:docMk/>
            <pc:sldMk cId="1319024975" sldId="483"/>
            <ac:spMk id="658" creationId="{00000000-0000-0000-0000-000000000000}"/>
          </ac:spMkLst>
        </pc:spChg>
        <pc:picChg chg="add mod">
          <ac:chgData name="Richard Chalk" userId="287f8aa4f4de1d19" providerId="LiveId" clId="{2B8EF38D-F199-4A46-BF3A-8383621CB477}" dt="2023-06-27T06:02:12.073" v="1204" actId="1036"/>
          <ac:picMkLst>
            <pc:docMk/>
            <pc:sldMk cId="1319024975" sldId="483"/>
            <ac:picMk id="3" creationId="{C2B4F5D3-86C4-375C-0EA0-93312FA8E23E}"/>
          </ac:picMkLst>
        </pc:picChg>
        <pc:picChg chg="add del mod">
          <ac:chgData name="Richard Chalk" userId="287f8aa4f4de1d19" providerId="LiveId" clId="{2B8EF38D-F199-4A46-BF3A-8383621CB477}" dt="2023-06-27T05:47:35.010" v="652" actId="478"/>
          <ac:picMkLst>
            <pc:docMk/>
            <pc:sldMk cId="1319024975" sldId="483"/>
            <ac:picMk id="12" creationId="{267354F5-3343-B16C-64E1-8B3BFB325C9D}"/>
          </ac:picMkLst>
        </pc:picChg>
        <pc:picChg chg="del">
          <ac:chgData name="Richard Chalk" userId="287f8aa4f4de1d19" providerId="LiveId" clId="{2B8EF38D-F199-4A46-BF3A-8383621CB477}" dt="2023-06-27T05:28:33.265" v="272" actId="478"/>
          <ac:picMkLst>
            <pc:docMk/>
            <pc:sldMk cId="1319024975" sldId="483"/>
            <ac:picMk id="17" creationId="{229C80BF-A635-6C84-B4E9-10BA8B4465FD}"/>
          </ac:picMkLst>
        </pc:picChg>
        <pc:picChg chg="del">
          <ac:chgData name="Richard Chalk" userId="287f8aa4f4de1d19" providerId="LiveId" clId="{2B8EF38D-F199-4A46-BF3A-8383621CB477}" dt="2023-06-27T05:28:50.289" v="318" actId="478"/>
          <ac:picMkLst>
            <pc:docMk/>
            <pc:sldMk cId="1319024975" sldId="483"/>
            <ac:picMk id="22" creationId="{53FCFF29-1F86-5077-300D-DF8167D1E2EF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19:47:01.228" v="6981" actId="20577"/>
        <pc:sldMkLst>
          <pc:docMk/>
          <pc:sldMk cId="4156328404" sldId="484"/>
        </pc:sldMkLst>
        <pc:spChg chg="mod">
          <ac:chgData name="Richard Chalk" userId="287f8aa4f4de1d19" providerId="LiveId" clId="{2B8EF38D-F199-4A46-BF3A-8383621CB477}" dt="2023-06-27T19:46:31.548" v="6976" actId="20577"/>
          <ac:spMkLst>
            <pc:docMk/>
            <pc:sldMk cId="4156328404" sldId="484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47:01.228" v="6981" actId="20577"/>
          <ac:spMkLst>
            <pc:docMk/>
            <pc:sldMk cId="4156328404" sldId="484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35:02.994" v="491" actId="20577"/>
          <ac:spMkLst>
            <pc:docMk/>
            <pc:sldMk cId="4156328404" sldId="484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05:37:07.651" v="524" actId="478"/>
          <ac:spMkLst>
            <pc:docMk/>
            <pc:sldMk cId="4156328404" sldId="484"/>
            <ac:spMk id="13" creationId="{5CF27FB5-ED98-C38F-CDBF-D46947BB8F14}"/>
          </ac:spMkLst>
        </pc:spChg>
        <pc:picChg chg="add del mod">
          <ac:chgData name="Richard Chalk" userId="287f8aa4f4de1d19" providerId="LiveId" clId="{2B8EF38D-F199-4A46-BF3A-8383621CB477}" dt="2023-06-27T05:34:27.087" v="486" actId="478"/>
          <ac:picMkLst>
            <pc:docMk/>
            <pc:sldMk cId="4156328404" sldId="484"/>
            <ac:picMk id="8" creationId="{5C2FEE95-F1D5-47F2-20CD-2EDF37DFA0A9}"/>
          </ac:picMkLst>
        </pc:picChg>
        <pc:picChg chg="del">
          <ac:chgData name="Richard Chalk" userId="287f8aa4f4de1d19" providerId="LiveId" clId="{2B8EF38D-F199-4A46-BF3A-8383621CB477}" dt="2023-06-27T05:35:18.592" v="494" actId="478"/>
          <ac:picMkLst>
            <pc:docMk/>
            <pc:sldMk cId="4156328404" sldId="484"/>
            <ac:picMk id="9" creationId="{7004119C-2EEA-FFA0-C122-6888D8A1EB13}"/>
          </ac:picMkLst>
        </pc:picChg>
        <pc:picChg chg="del">
          <ac:chgData name="Richard Chalk" userId="287f8aa4f4de1d19" providerId="LiveId" clId="{2B8EF38D-F199-4A46-BF3A-8383621CB477}" dt="2023-06-27T05:37:28.003" v="526" actId="478"/>
          <ac:picMkLst>
            <pc:docMk/>
            <pc:sldMk cId="4156328404" sldId="484"/>
            <ac:picMk id="10" creationId="{8468BF85-5761-0A34-326E-206C9D75D00D}"/>
          </ac:picMkLst>
        </pc:picChg>
        <pc:picChg chg="del">
          <ac:chgData name="Richard Chalk" userId="287f8aa4f4de1d19" providerId="LiveId" clId="{2B8EF38D-F199-4A46-BF3A-8383621CB477}" dt="2023-06-27T05:37:09.888" v="525" actId="478"/>
          <ac:picMkLst>
            <pc:docMk/>
            <pc:sldMk cId="4156328404" sldId="484"/>
            <ac:picMk id="11" creationId="{FB8FC169-B893-869F-1AE2-8B680A6044DA}"/>
          </ac:picMkLst>
        </pc:picChg>
        <pc:picChg chg="add mod">
          <ac:chgData name="Richard Chalk" userId="287f8aa4f4de1d19" providerId="LiveId" clId="{2B8EF38D-F199-4A46-BF3A-8383621CB477}" dt="2023-06-27T05:36:00.937" v="512" actId="1038"/>
          <ac:picMkLst>
            <pc:docMk/>
            <pc:sldMk cId="4156328404" sldId="484"/>
            <ac:picMk id="12" creationId="{7A7D72AE-7E57-C71E-1753-E7C9F7ED3A93}"/>
          </ac:picMkLst>
        </pc:picChg>
        <pc:picChg chg="del">
          <ac:chgData name="Richard Chalk" userId="287f8aa4f4de1d19" providerId="LiveId" clId="{2B8EF38D-F199-4A46-BF3A-8383621CB477}" dt="2023-06-27T05:37:07.651" v="524" actId="478"/>
          <ac:picMkLst>
            <pc:docMk/>
            <pc:sldMk cId="4156328404" sldId="484"/>
            <ac:picMk id="14" creationId="{F3EEE21B-D3CD-1AE1-F19A-A094EFFCA046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1:26.762" v="7065" actId="6549"/>
        <pc:sldMkLst>
          <pc:docMk/>
          <pc:sldMk cId="1536480318" sldId="485"/>
        </pc:sldMkLst>
        <pc:spChg chg="mod">
          <ac:chgData name="Richard Chalk" userId="287f8aa4f4de1d19" providerId="LiveId" clId="{2B8EF38D-F199-4A46-BF3A-8383621CB477}" dt="2023-06-27T06:03:36.946" v="1245" actId="207"/>
          <ac:spMkLst>
            <pc:docMk/>
            <pc:sldMk cId="1536480318" sldId="485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05:59:52.414" v="1033" actId="478"/>
          <ac:spMkLst>
            <pc:docMk/>
            <pc:sldMk cId="1536480318" sldId="485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48:02.688" v="663" actId="20577"/>
          <ac:spMkLst>
            <pc:docMk/>
            <pc:sldMk cId="1536480318" sldId="485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6:01:06.996" v="1135" actId="207"/>
          <ac:spMkLst>
            <pc:docMk/>
            <pc:sldMk cId="1536480318" sldId="485"/>
            <ac:spMk id="13" creationId="{D1B501A1-7D15-98FC-7701-F46C48B64ECD}"/>
          </ac:spMkLst>
        </pc:spChg>
        <pc:spChg chg="add mod">
          <ac:chgData name="Richard Chalk" userId="287f8aa4f4de1d19" providerId="LiveId" clId="{2B8EF38D-F199-4A46-BF3A-8383621CB477}" dt="2023-06-27T06:02:40.513" v="1207" actId="14100"/>
          <ac:spMkLst>
            <pc:docMk/>
            <pc:sldMk cId="1536480318" sldId="485"/>
            <ac:spMk id="15" creationId="{5A51FC35-4B34-9E2E-6FA8-CFBCBD08248F}"/>
          </ac:spMkLst>
        </pc:spChg>
        <pc:spChg chg="add mod">
          <ac:chgData name="Richard Chalk" userId="287f8aa4f4de1d19" providerId="LiveId" clId="{2B8EF38D-F199-4A46-BF3A-8383621CB477}" dt="2023-06-27T06:03:10.922" v="1230" actId="1037"/>
          <ac:spMkLst>
            <pc:docMk/>
            <pc:sldMk cId="1536480318" sldId="485"/>
            <ac:spMk id="16" creationId="{45A03B51-2AB7-D345-91A6-9FC2F529E564}"/>
          </ac:spMkLst>
        </pc:spChg>
        <pc:spChg chg="add mod">
          <ac:chgData name="Richard Chalk" userId="287f8aa4f4de1d19" providerId="LiveId" clId="{2B8EF38D-F199-4A46-BF3A-8383621CB477}" dt="2023-06-27T06:03:17.282" v="1241" actId="1037"/>
          <ac:spMkLst>
            <pc:docMk/>
            <pc:sldMk cId="1536480318" sldId="485"/>
            <ac:spMk id="17" creationId="{79A053A8-5885-A64C-38B3-B8105D6BD749}"/>
          </ac:spMkLst>
        </pc:spChg>
        <pc:picChg chg="add mod">
          <ac:chgData name="Richard Chalk" userId="287f8aa4f4de1d19" providerId="LiveId" clId="{2B8EF38D-F199-4A46-BF3A-8383621CB477}" dt="2023-06-27T06:00:32.738" v="1127" actId="1035"/>
          <ac:picMkLst>
            <pc:docMk/>
            <pc:sldMk cId="1536480318" sldId="485"/>
            <ac:picMk id="8" creationId="{15AD79BB-BA7D-05B6-ED13-FC8EAD47FF44}"/>
          </ac:picMkLst>
        </pc:picChg>
        <pc:picChg chg="add mod">
          <ac:chgData name="Richard Chalk" userId="287f8aa4f4de1d19" providerId="LiveId" clId="{2B8EF38D-F199-4A46-BF3A-8383621CB477}" dt="2023-06-27T06:00:42.336" v="1129" actId="1076"/>
          <ac:picMkLst>
            <pc:docMk/>
            <pc:sldMk cId="1536480318" sldId="485"/>
            <ac:picMk id="10" creationId="{F9C6E67F-F14D-B4E7-94FD-0FF6B208B99A}"/>
          </ac:picMkLst>
        </pc:picChg>
        <pc:picChg chg="add mod">
          <ac:chgData name="Richard Chalk" userId="287f8aa4f4de1d19" providerId="LiveId" clId="{2B8EF38D-F199-4A46-BF3A-8383621CB477}" dt="2023-06-27T12:36:23.262" v="3962" actId="1037"/>
          <ac:picMkLst>
            <pc:docMk/>
            <pc:sldMk cId="1536480318" sldId="485"/>
            <ac:picMk id="11" creationId="{7591CF3C-0E81-C0E3-3DC7-5B10D545F525}"/>
          </ac:picMkLst>
        </pc:picChg>
        <pc:picChg chg="del">
          <ac:chgData name="Richard Chalk" userId="287f8aa4f4de1d19" providerId="LiveId" clId="{2B8EF38D-F199-4A46-BF3A-8383621CB477}" dt="2023-06-27T05:48:05.867" v="664" actId="478"/>
          <ac:picMkLst>
            <pc:docMk/>
            <pc:sldMk cId="1536480318" sldId="485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06:00:45.696" v="1130" actId="1076"/>
          <ac:picMkLst>
            <pc:docMk/>
            <pc:sldMk cId="1536480318" sldId="485"/>
            <ac:picMk id="14" creationId="{F74CA690-A90F-B27E-4793-4DD15AC37633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3:19.462" v="7071" actId="20577"/>
        <pc:sldMkLst>
          <pc:docMk/>
          <pc:sldMk cId="2382668309" sldId="486"/>
        </pc:sldMkLst>
        <pc:spChg chg="mod">
          <ac:chgData name="Richard Chalk" userId="287f8aa4f4de1d19" providerId="LiveId" clId="{2B8EF38D-F199-4A46-BF3A-8383621CB477}" dt="2023-06-27T19:53:10.169" v="7067" actId="113"/>
          <ac:spMkLst>
            <pc:docMk/>
            <pc:sldMk cId="2382668309" sldId="486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53:19.462" v="7071" actId="20577"/>
          <ac:spMkLst>
            <pc:docMk/>
            <pc:sldMk cId="2382668309" sldId="486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23:45.489" v="1786" actId="20577"/>
          <ac:spMkLst>
            <pc:docMk/>
            <pc:sldMk cId="2382668309" sldId="48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8:04.479" v="4020" actId="1038"/>
          <ac:spMkLst>
            <pc:docMk/>
            <pc:sldMk cId="2382668309" sldId="486"/>
            <ac:spMk id="13" creationId="{7F22F0FE-05A8-5D55-F7D2-1DF2D42368A6}"/>
          </ac:spMkLst>
        </pc:spChg>
        <pc:spChg chg="add mod">
          <ac:chgData name="Richard Chalk" userId="287f8aa4f4de1d19" providerId="LiveId" clId="{2B8EF38D-F199-4A46-BF3A-8383621CB477}" dt="2023-06-27T19:52:52.805" v="7066" actId="688"/>
          <ac:spMkLst>
            <pc:docMk/>
            <pc:sldMk cId="2382668309" sldId="486"/>
            <ac:spMk id="14" creationId="{346433D7-D030-1DB5-5666-C47E6241165F}"/>
          </ac:spMkLst>
        </pc:spChg>
        <pc:spChg chg="add del">
          <ac:chgData name="Richard Chalk" userId="287f8aa4f4de1d19" providerId="LiveId" clId="{2B8EF38D-F199-4A46-BF3A-8383621CB477}" dt="2023-06-27T12:40:19.303" v="4034" actId="478"/>
          <ac:spMkLst>
            <pc:docMk/>
            <pc:sldMk cId="2382668309" sldId="486"/>
            <ac:spMk id="15" creationId="{E844CFDB-A07E-A2B7-4B0D-E609CE97A53C}"/>
          </ac:spMkLst>
        </pc:spChg>
        <pc:spChg chg="add del">
          <ac:chgData name="Richard Chalk" userId="287f8aa4f4de1d19" providerId="LiveId" clId="{2B8EF38D-F199-4A46-BF3A-8383621CB477}" dt="2023-06-27T12:40:28.480" v="4040"/>
          <ac:spMkLst>
            <pc:docMk/>
            <pc:sldMk cId="2382668309" sldId="486"/>
            <ac:spMk id="16" creationId="{AA1F3C33-8636-CE8D-D66C-D4248BED346F}"/>
          </ac:spMkLst>
        </pc:spChg>
        <pc:spChg chg="add del">
          <ac:chgData name="Richard Chalk" userId="287f8aa4f4de1d19" providerId="LiveId" clId="{2B8EF38D-F199-4A46-BF3A-8383621CB477}" dt="2023-06-27T12:40:26.944" v="4038"/>
          <ac:spMkLst>
            <pc:docMk/>
            <pc:sldMk cId="2382668309" sldId="486"/>
            <ac:spMk id="17" creationId="{878A035E-8A34-F90B-F653-F860A1DFC841}"/>
          </ac:spMkLst>
        </pc:spChg>
        <pc:spChg chg="add mod">
          <ac:chgData name="Richard Chalk" userId="287f8aa4f4de1d19" providerId="LiveId" clId="{2B8EF38D-F199-4A46-BF3A-8383621CB477}" dt="2023-06-27T12:41:17.590" v="4084" actId="1076"/>
          <ac:spMkLst>
            <pc:docMk/>
            <pc:sldMk cId="2382668309" sldId="486"/>
            <ac:spMk id="18" creationId="{17C74C20-291C-E3C0-5FBA-85C188C19E8D}"/>
          </ac:spMkLst>
        </pc:spChg>
        <pc:picChg chg="add mod">
          <ac:chgData name="Richard Chalk" userId="287f8aa4f4de1d19" providerId="LiveId" clId="{2B8EF38D-F199-4A46-BF3A-8383621CB477}" dt="2023-06-27T09:29:06.181" v="1894" actId="14100"/>
          <ac:picMkLst>
            <pc:docMk/>
            <pc:sldMk cId="2382668309" sldId="486"/>
            <ac:picMk id="9" creationId="{3823605B-9487-A129-E066-4BE5F495105C}"/>
          </ac:picMkLst>
        </pc:picChg>
        <pc:picChg chg="add mod">
          <ac:chgData name="Richard Chalk" userId="287f8aa4f4de1d19" providerId="LiveId" clId="{2B8EF38D-F199-4A46-BF3A-8383621CB477}" dt="2023-06-27T09:27:13.774" v="1841" actId="1038"/>
          <ac:picMkLst>
            <pc:docMk/>
            <pc:sldMk cId="2382668309" sldId="486"/>
            <ac:picMk id="11" creationId="{65CE08CB-641E-2FA1-A5CF-82F7A8DDF25E}"/>
          </ac:picMkLst>
        </pc:picChg>
        <pc:picChg chg="del">
          <ac:chgData name="Richard Chalk" userId="287f8aa4f4de1d19" providerId="LiveId" clId="{2B8EF38D-F199-4A46-BF3A-8383621CB477}" dt="2023-06-27T09:23:47.953" v="1787" actId="478"/>
          <ac:picMkLst>
            <pc:docMk/>
            <pc:sldMk cId="2382668309" sldId="486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12:41:17.590" v="4084" actId="1076"/>
          <ac:picMkLst>
            <pc:docMk/>
            <pc:sldMk cId="2382668309" sldId="486"/>
            <ac:picMk id="19" creationId="{82367BFE-F30F-77E5-6743-13F5AA7E7331}"/>
          </ac:picMkLst>
        </pc:picChg>
        <pc:picChg chg="add del mod">
          <ac:chgData name="Richard Chalk" userId="287f8aa4f4de1d19" providerId="LiveId" clId="{2B8EF38D-F199-4A46-BF3A-8383621CB477}" dt="2023-06-27T09:24:21.704" v="1795" actId="21"/>
          <ac:picMkLst>
            <pc:docMk/>
            <pc:sldMk cId="2382668309" sldId="486"/>
            <ac:picMk id="1026" creationId="{6F4FC876-27B1-5818-D26B-F548C7921AA5}"/>
          </ac:picMkLst>
        </pc:picChg>
        <pc:picChg chg="add del mod">
          <ac:chgData name="Richard Chalk" userId="287f8aa4f4de1d19" providerId="LiveId" clId="{2B8EF38D-F199-4A46-BF3A-8383621CB477}" dt="2023-06-27T09:26:24.104" v="1812" actId="21"/>
          <ac:picMkLst>
            <pc:docMk/>
            <pc:sldMk cId="2382668309" sldId="486"/>
            <ac:picMk id="1028" creationId="{B141EFF6-5C1E-4203-6F2E-F6AC06C09222}"/>
          </ac:picMkLst>
        </pc:picChg>
        <pc:picChg chg="add del mod">
          <ac:chgData name="Richard Chalk" userId="287f8aa4f4de1d19" providerId="LiveId" clId="{2B8EF38D-F199-4A46-BF3A-8383621CB477}" dt="2023-06-27T12:39:18.654" v="4024" actId="478"/>
          <ac:picMkLst>
            <pc:docMk/>
            <pc:sldMk cId="2382668309" sldId="486"/>
            <ac:picMk id="1030" creationId="{679510FD-EE18-DA3A-8A50-8BCE8B8D4645}"/>
          </ac:picMkLst>
        </pc:picChg>
        <pc:picChg chg="add del">
          <ac:chgData name="Richard Chalk" userId="287f8aa4f4de1d19" providerId="LiveId" clId="{2B8EF38D-F199-4A46-BF3A-8383621CB477}" dt="2023-06-27T12:39:24.875" v="4026" actId="478"/>
          <ac:picMkLst>
            <pc:docMk/>
            <pc:sldMk cId="2382668309" sldId="486"/>
            <ac:picMk id="1032" creationId="{91FA5DFC-5582-D59A-D7FF-058629E0955B}"/>
          </ac:picMkLst>
        </pc:picChg>
        <pc:picChg chg="add del mod">
          <ac:chgData name="Richard Chalk" userId="287f8aa4f4de1d19" providerId="LiveId" clId="{2B8EF38D-F199-4A46-BF3A-8383621CB477}" dt="2023-06-27T12:40:17.295" v="4032" actId="478"/>
          <ac:picMkLst>
            <pc:docMk/>
            <pc:sldMk cId="2382668309" sldId="486"/>
            <ac:picMk id="1034" creationId="{1B8C6F95-D062-124A-B9C6-BA7CBBD622F7}"/>
          </ac:picMkLst>
        </pc:picChg>
        <pc:picChg chg="add mod">
          <ac:chgData name="Richard Chalk" userId="287f8aa4f4de1d19" providerId="LiveId" clId="{2B8EF38D-F199-4A46-BF3A-8383621CB477}" dt="2023-06-27T12:40:49.480" v="4064" actId="1035"/>
          <ac:picMkLst>
            <pc:docMk/>
            <pc:sldMk cId="2382668309" sldId="486"/>
            <ac:picMk id="1042" creationId="{334E627C-9CC7-0ED6-647D-BF41653E786F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4:13.731" v="7090" actId="113"/>
        <pc:sldMkLst>
          <pc:docMk/>
          <pc:sldMk cId="2256032000" sldId="487"/>
        </pc:sldMkLst>
        <pc:spChg chg="mod">
          <ac:chgData name="Richard Chalk" userId="287f8aa4f4de1d19" providerId="LiveId" clId="{2B8EF38D-F199-4A46-BF3A-8383621CB477}" dt="2023-06-27T19:54:13.731" v="7090" actId="113"/>
          <ac:spMkLst>
            <pc:docMk/>
            <pc:sldMk cId="2256032000" sldId="48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09:41:47.162" v="2250" actId="1036"/>
          <ac:spMkLst>
            <pc:docMk/>
            <pc:sldMk cId="2256032000" sldId="48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32:58.432" v="2026" actId="20577"/>
          <ac:spMkLst>
            <pc:docMk/>
            <pc:sldMk cId="2256032000" sldId="487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32:13.609" v="1996" actId="478"/>
          <ac:spMkLst>
            <pc:docMk/>
            <pc:sldMk cId="2256032000" sldId="487"/>
            <ac:spMk id="8" creationId="{773403AA-2784-4010-A8B4-4F5944C3D820}"/>
          </ac:spMkLst>
        </pc:spChg>
        <pc:spChg chg="add mod">
          <ac:chgData name="Richard Chalk" userId="287f8aa4f4de1d19" providerId="LiveId" clId="{2B8EF38D-F199-4A46-BF3A-8383621CB477}" dt="2023-06-27T09:41:43.115" v="2238" actId="14100"/>
          <ac:spMkLst>
            <pc:docMk/>
            <pc:sldMk cId="2256032000" sldId="487"/>
            <ac:spMk id="10" creationId="{70678C4E-BAF0-E136-7086-FB1AE3B07438}"/>
          </ac:spMkLst>
        </pc:spChg>
        <pc:picChg chg="del">
          <ac:chgData name="Richard Chalk" userId="287f8aa4f4de1d19" providerId="LiveId" clId="{2B8EF38D-F199-4A46-BF3A-8383621CB477}" dt="2023-06-27T09:30:05.999" v="1922" actId="478"/>
          <ac:picMkLst>
            <pc:docMk/>
            <pc:sldMk cId="2256032000" sldId="487"/>
            <ac:picMk id="11" creationId="{65CE08CB-641E-2FA1-A5CF-82F7A8DDF25E}"/>
          </ac:picMkLst>
        </pc:picChg>
      </pc:sldChg>
      <pc:sldChg chg="add del">
        <pc:chgData name="Richard Chalk" userId="287f8aa4f4de1d19" providerId="LiveId" clId="{2B8EF38D-F199-4A46-BF3A-8383621CB477}" dt="2023-06-27T09:40:24.633" v="2174"/>
        <pc:sldMkLst>
          <pc:docMk/>
          <pc:sldMk cId="1259729985" sldId="488"/>
        </pc:sldMkLst>
      </pc:sldChg>
      <pc:sldChg chg="addSp delSp modSp add mod modNotesTx">
        <pc:chgData name="Richard Chalk" userId="287f8aa4f4de1d19" providerId="LiveId" clId="{2B8EF38D-F199-4A46-BF3A-8383621CB477}" dt="2023-06-27T20:03:25.958" v="7316" actId="14100"/>
        <pc:sldMkLst>
          <pc:docMk/>
          <pc:sldMk cId="4050212863" sldId="488"/>
        </pc:sldMkLst>
        <pc:spChg chg="mod">
          <ac:chgData name="Richard Chalk" userId="287f8aa4f4de1d19" providerId="LiveId" clId="{2B8EF38D-F199-4A46-BF3A-8383621CB477}" dt="2023-06-27T20:03:01.163" v="7304" actId="6549"/>
          <ac:spMkLst>
            <pc:docMk/>
            <pc:sldMk cId="4050212863" sldId="488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21:29.051" v="3627" actId="478"/>
          <ac:spMkLst>
            <pc:docMk/>
            <pc:sldMk cId="4050212863" sldId="488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7.604" v="2515" actId="20577"/>
          <ac:spMkLst>
            <pc:docMk/>
            <pc:sldMk cId="4050212863" sldId="488"/>
            <ac:spMk id="7" creationId="{EBD62573-4B50-EAD6-8C7E-C3AE6A9F45B4}"/>
          </ac:spMkLst>
        </pc:spChg>
        <pc:spChg chg="add del">
          <ac:chgData name="Richard Chalk" userId="287f8aa4f4de1d19" providerId="LiveId" clId="{2B8EF38D-F199-4A46-BF3A-8383621CB477}" dt="2023-06-27T12:18:56.002" v="3600" actId="478"/>
          <ac:spMkLst>
            <pc:docMk/>
            <pc:sldMk cId="4050212863" sldId="488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20:03:25.958" v="7316" actId="14100"/>
          <ac:spMkLst>
            <pc:docMk/>
            <pc:sldMk cId="4050212863" sldId="488"/>
            <ac:spMk id="10" creationId="{70678C4E-BAF0-E136-7086-FB1AE3B07438}"/>
          </ac:spMkLst>
        </pc:spChg>
      </pc:sldChg>
      <pc:sldChg chg="delSp modSp add mod ord modNotesTx">
        <pc:chgData name="Richard Chalk" userId="287f8aa4f4de1d19" providerId="LiveId" clId="{2B8EF38D-F199-4A46-BF3A-8383621CB477}" dt="2023-06-27T19:58:27.720" v="7150" actId="20577"/>
        <pc:sldMkLst>
          <pc:docMk/>
          <pc:sldMk cId="628926321" sldId="489"/>
        </pc:sldMkLst>
        <pc:spChg chg="mod">
          <ac:chgData name="Richard Chalk" userId="287f8aa4f4de1d19" providerId="LiveId" clId="{2B8EF38D-F199-4A46-BF3A-8383621CB477}" dt="2023-06-27T10:58:53.597" v="2569" actId="14100"/>
          <ac:spMkLst>
            <pc:docMk/>
            <pc:sldMk cId="628926321" sldId="489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0:04.973" v="2610" actId="1036"/>
          <ac:spMkLst>
            <pc:docMk/>
            <pc:sldMk cId="628926321" sldId="489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4.633" v="2513" actId="20577"/>
          <ac:spMkLst>
            <pc:docMk/>
            <pc:sldMk cId="628926321" sldId="48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0:55:34.109" v="2516" actId="478"/>
          <ac:spMkLst>
            <pc:docMk/>
            <pc:sldMk cId="628926321" sldId="489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11:01:54.695" v="2676" actId="20577"/>
          <ac:spMkLst>
            <pc:docMk/>
            <pc:sldMk cId="628926321" sldId="489"/>
            <ac:spMk id="10" creationId="{70678C4E-BAF0-E136-7086-FB1AE3B07438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04:37.575" v="7338" actId="6549"/>
        <pc:sldMkLst>
          <pc:docMk/>
          <pc:sldMk cId="255559091" sldId="490"/>
        </pc:sldMkLst>
        <pc:spChg chg="del mod">
          <ac:chgData name="Richard Chalk" userId="287f8aa4f4de1d19" providerId="LiveId" clId="{2B8EF38D-F199-4A46-BF3A-8383621CB477}" dt="2023-06-27T11:20:28.286" v="3075" actId="478"/>
          <ac:spMkLst>
            <pc:docMk/>
            <pc:sldMk cId="255559091" sldId="490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11:20:14.841" v="3072" actId="478"/>
          <ac:spMkLst>
            <pc:docMk/>
            <pc:sldMk cId="255559091" sldId="490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13:01.782" v="2994" actId="20577"/>
          <ac:spMkLst>
            <pc:docMk/>
            <pc:sldMk cId="255559091" sldId="490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43:07.677" v="2270" actId="478"/>
          <ac:spMkLst>
            <pc:docMk/>
            <pc:sldMk cId="255559091" sldId="490"/>
            <ac:spMk id="8" creationId="{34B94215-E08C-B6E3-6573-6E88FB92C0B9}"/>
          </ac:spMkLst>
        </pc:spChg>
        <pc:spChg chg="del mod">
          <ac:chgData name="Richard Chalk" userId="287f8aa4f4de1d19" providerId="LiveId" clId="{2B8EF38D-F199-4A46-BF3A-8383621CB477}" dt="2023-06-27T11:17:01.169" v="3035" actId="478"/>
          <ac:spMkLst>
            <pc:docMk/>
            <pc:sldMk cId="255559091" sldId="490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20:22.658" v="3074" actId="14100"/>
          <ac:spMkLst>
            <pc:docMk/>
            <pc:sldMk cId="255559091" sldId="490"/>
            <ac:spMk id="11" creationId="{34D08F20-1074-DBCC-BF90-B576C54E8BFD}"/>
          </ac:spMkLst>
        </pc:spChg>
        <pc:spChg chg="add del mod">
          <ac:chgData name="Richard Chalk" userId="287f8aa4f4de1d19" providerId="LiveId" clId="{2B8EF38D-F199-4A46-BF3A-8383621CB477}" dt="2023-06-27T11:17:03.927" v="3037" actId="478"/>
          <ac:spMkLst>
            <pc:docMk/>
            <pc:sldMk cId="255559091" sldId="490"/>
            <ac:spMk id="12" creationId="{D77069C5-6D8B-A5A2-0A2C-95C0235406C5}"/>
          </ac:spMkLst>
        </pc:spChg>
        <pc:spChg chg="add mod ord">
          <ac:chgData name="Richard Chalk" userId="287f8aa4f4de1d19" providerId="LiveId" clId="{2B8EF38D-F199-4A46-BF3A-8383621CB477}" dt="2023-06-27T13:51:27.343" v="4859" actId="167"/>
          <ac:spMkLst>
            <pc:docMk/>
            <pc:sldMk cId="255559091" sldId="490"/>
            <ac:spMk id="15" creationId="{1FA934E4-F09D-A434-225B-0A01DB2E1161}"/>
          </ac:spMkLst>
        </pc:spChg>
        <pc:spChg chg="add mod">
          <ac:chgData name="Richard Chalk" userId="287f8aa4f4de1d19" providerId="LiveId" clId="{2B8EF38D-F199-4A46-BF3A-8383621CB477}" dt="2023-06-27T20:04:37.575" v="7338" actId="6549"/>
          <ac:spMkLst>
            <pc:docMk/>
            <pc:sldMk cId="255559091" sldId="490"/>
            <ac:spMk id="16" creationId="{4EF0A85C-D886-A44B-95BD-661462D7E04F}"/>
          </ac:spMkLst>
        </pc:spChg>
        <pc:spChg chg="add mod">
          <ac:chgData name="Richard Chalk" userId="287f8aa4f4de1d19" providerId="LiveId" clId="{2B8EF38D-F199-4A46-BF3A-8383621CB477}" dt="2023-06-27T11:23:46.923" v="3149" actId="207"/>
          <ac:spMkLst>
            <pc:docMk/>
            <pc:sldMk cId="255559091" sldId="490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1:13:14.783" v="2996" actId="478"/>
          <ac:picMkLst>
            <pc:docMk/>
            <pc:sldMk cId="255559091" sldId="490"/>
            <ac:picMk id="9" creationId="{3823605B-9487-A129-E066-4BE5F495105C}"/>
          </ac:picMkLst>
        </pc:picChg>
        <pc:picChg chg="add del mod">
          <ac:chgData name="Richard Chalk" userId="287f8aa4f4de1d19" providerId="LiveId" clId="{2B8EF38D-F199-4A46-BF3A-8383621CB477}" dt="2023-06-27T11:17:02.813" v="3036" actId="478"/>
          <ac:picMkLst>
            <pc:docMk/>
            <pc:sldMk cId="255559091" sldId="490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23:37.262" v="3147" actId="1038"/>
          <ac:picMkLst>
            <pc:docMk/>
            <pc:sldMk cId="255559091" sldId="490"/>
            <ac:picMk id="18" creationId="{04E8523B-2D3A-5106-90D9-D228D396E8DD}"/>
          </ac:picMkLst>
        </pc:picChg>
        <pc:picChg chg="add mod">
          <ac:chgData name="Richard Chalk" userId="287f8aa4f4de1d19" providerId="LiveId" clId="{2B8EF38D-F199-4A46-BF3A-8383621CB477}" dt="2023-06-27T12:44:34.755" v="4112" actId="1076"/>
          <ac:picMkLst>
            <pc:docMk/>
            <pc:sldMk cId="255559091" sldId="490"/>
            <ac:picMk id="19" creationId="{F1DFF061-5D21-29D1-832D-A70CD532744E}"/>
          </ac:picMkLst>
        </pc:picChg>
        <pc:picChg chg="add mod">
          <ac:chgData name="Richard Chalk" userId="287f8aa4f4de1d19" providerId="LiveId" clId="{2B8EF38D-F199-4A46-BF3A-8383621CB477}" dt="2023-06-27T11:14:59.467" v="3033" actId="1076"/>
          <ac:picMkLst>
            <pc:docMk/>
            <pc:sldMk cId="255559091" sldId="490"/>
            <ac:picMk id="5122" creationId="{90D0A473-D405-919F-9E9B-C6193D90BA9D}"/>
          </ac:picMkLst>
        </pc:picChg>
      </pc:sldChg>
      <pc:sldChg chg="addSp modSp add mod modNotesTx">
        <pc:chgData name="Richard Chalk" userId="287f8aa4f4de1d19" providerId="LiveId" clId="{2B8EF38D-F199-4A46-BF3A-8383621CB477}" dt="2023-06-27T19:58:44.116" v="7154" actId="6549"/>
        <pc:sldMkLst>
          <pc:docMk/>
          <pc:sldMk cId="3352906070" sldId="491"/>
        </pc:sldMkLst>
        <pc:spChg chg="mod">
          <ac:chgData name="Richard Chalk" userId="287f8aa4f4de1d19" providerId="LiveId" clId="{2B8EF38D-F199-4A46-BF3A-8383621CB477}" dt="2023-06-27T11:05:45.902" v="2809" actId="21"/>
          <ac:spMkLst>
            <pc:docMk/>
            <pc:sldMk cId="3352906070" sldId="49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3:04.908" v="2736" actId="1076"/>
          <ac:spMkLst>
            <pc:docMk/>
            <pc:sldMk cId="3352906070" sldId="491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02:46.239" v="2686" actId="20577"/>
          <ac:spMkLst>
            <pc:docMk/>
            <pc:sldMk cId="3352906070" sldId="491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1:03:30.258" v="2742" actId="1036"/>
          <ac:spMkLst>
            <pc:docMk/>
            <pc:sldMk cId="3352906070" sldId="491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11:12:14.746" v="2988" actId="207"/>
          <ac:spMkLst>
            <pc:docMk/>
            <pc:sldMk cId="3352906070" sldId="491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03:43.413" v="2754" actId="14100"/>
          <ac:spMkLst>
            <pc:docMk/>
            <pc:sldMk cId="3352906070" sldId="491"/>
            <ac:spMk id="11" creationId="{02396AB6-21FA-B98A-9F8E-308091E73037}"/>
          </ac:spMkLst>
        </pc:spChg>
        <pc:spChg chg="add mod">
          <ac:chgData name="Richard Chalk" userId="287f8aa4f4de1d19" providerId="LiveId" clId="{2B8EF38D-F199-4A46-BF3A-8383621CB477}" dt="2023-06-27T19:57:36.465" v="7139" actId="207"/>
          <ac:spMkLst>
            <pc:docMk/>
            <pc:sldMk cId="3352906070" sldId="491"/>
            <ac:spMk id="12" creationId="{C75D2F0D-0F66-F215-F2D1-98DC0E79E735}"/>
          </ac:spMkLst>
        </pc:spChg>
        <pc:spChg chg="add mod">
          <ac:chgData name="Richard Chalk" userId="287f8aa4f4de1d19" providerId="LiveId" clId="{2B8EF38D-F199-4A46-BF3A-8383621CB477}" dt="2023-06-27T11:06:14.075" v="2838" actId="571"/>
          <ac:spMkLst>
            <pc:docMk/>
            <pc:sldMk cId="3352906070" sldId="491"/>
            <ac:spMk id="14" creationId="{613EA306-1946-B22B-EC68-46C1E6E4DB6E}"/>
          </ac:spMkLst>
        </pc:spChg>
        <pc:picChg chg="add mod">
          <ac:chgData name="Richard Chalk" userId="287f8aa4f4de1d19" providerId="LiveId" clId="{2B8EF38D-F199-4A46-BF3A-8383621CB477}" dt="2023-06-27T11:06:16.127" v="2839" actId="1076"/>
          <ac:picMkLst>
            <pc:docMk/>
            <pc:sldMk cId="3352906070" sldId="491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1:06:14.075" v="2838" actId="571"/>
          <ac:picMkLst>
            <pc:docMk/>
            <pc:sldMk cId="3352906070" sldId="491"/>
            <ac:picMk id="15" creationId="{96A1DA4E-8DA1-1887-BB50-FB8D1B08224E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1:31:50.851" v="3449" actId="20577"/>
        <pc:sldMkLst>
          <pc:docMk/>
          <pc:sldMk cId="1117678555" sldId="492"/>
        </pc:sldMkLst>
        <pc:spChg chg="mod">
          <ac:chgData name="Richard Chalk" userId="287f8aa4f4de1d19" providerId="LiveId" clId="{2B8EF38D-F199-4A46-BF3A-8383621CB477}" dt="2023-06-27T11:14:28.393" v="3015" actId="14100"/>
          <ac:spMkLst>
            <pc:docMk/>
            <pc:sldMk cId="1117678555" sldId="492"/>
            <ac:spMk id="10" creationId="{70678C4E-BAF0-E136-7086-FB1AE3B07438}"/>
          </ac:spMkLst>
        </pc:spChg>
        <pc:spChg chg="mod">
          <ac:chgData name="Richard Chalk" userId="287f8aa4f4de1d19" providerId="LiveId" clId="{2B8EF38D-F199-4A46-BF3A-8383621CB477}" dt="2023-06-27T11:14:31.814" v="3030" actId="1036"/>
          <ac:spMkLst>
            <pc:docMk/>
            <pc:sldMk cId="1117678555" sldId="492"/>
            <ac:spMk id="12" creationId="{D77069C5-6D8B-A5A2-0A2C-95C0235406C5}"/>
          </ac:spMkLst>
        </pc:spChg>
        <pc:picChg chg="del">
          <ac:chgData name="Richard Chalk" userId="287f8aa4f4de1d19" providerId="LiveId" clId="{2B8EF38D-F199-4A46-BF3A-8383621CB477}" dt="2023-06-27T11:13:12.011" v="2995" actId="478"/>
          <ac:picMkLst>
            <pc:docMk/>
            <pc:sldMk cId="1117678555" sldId="492"/>
            <ac:picMk id="9" creationId="{3823605B-9487-A129-E066-4BE5F495105C}"/>
          </ac:picMkLst>
        </pc:picChg>
        <pc:picChg chg="mod">
          <ac:chgData name="Richard Chalk" userId="287f8aa4f4de1d19" providerId="LiveId" clId="{2B8EF38D-F199-4A46-BF3A-8383621CB477}" dt="2023-06-27T11:14:31.814" v="3030" actId="1036"/>
          <ac:picMkLst>
            <pc:docMk/>
            <pc:sldMk cId="1117678555" sldId="492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14:21.864" v="3013" actId="1037"/>
          <ac:picMkLst>
            <pc:docMk/>
            <pc:sldMk cId="1117678555" sldId="492"/>
            <ac:picMk id="3074" creationId="{DE7F0387-66D6-7936-EFD1-ACEB2C57AD62}"/>
          </ac:picMkLst>
        </pc:picChg>
      </pc:sldChg>
      <pc:sldChg chg="addSp delSp modSp add mod modNotesTx">
        <pc:chgData name="Richard Chalk" userId="287f8aa4f4de1d19" providerId="LiveId" clId="{2B8EF38D-F199-4A46-BF3A-8383621CB477}" dt="2023-06-27T20:02:13.222" v="7301" actId="20577"/>
        <pc:sldMkLst>
          <pc:docMk/>
          <pc:sldMk cId="2769621280" sldId="493"/>
        </pc:sldMkLst>
        <pc:spChg chg="del">
          <ac:chgData name="Richard Chalk" userId="287f8aa4f4de1d19" providerId="LiveId" clId="{2B8EF38D-F199-4A46-BF3A-8383621CB477}" dt="2023-06-27T12:12:24.631" v="3470" actId="478"/>
          <ac:spMkLst>
            <pc:docMk/>
            <pc:sldMk cId="2769621280" sldId="493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12:03.383" v="3465" actId="478"/>
          <ac:spMkLst>
            <pc:docMk/>
            <pc:sldMk cId="2769621280" sldId="493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32:06.628" v="3457" actId="6549"/>
          <ac:spMkLst>
            <pc:docMk/>
            <pc:sldMk cId="2769621280" sldId="493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2:12:30.193" v="3474" actId="478"/>
          <ac:spMkLst>
            <pc:docMk/>
            <pc:sldMk cId="2769621280" sldId="493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20:00:59.916" v="7201" actId="20577"/>
          <ac:spMkLst>
            <pc:docMk/>
            <pc:sldMk cId="2769621280" sldId="493"/>
            <ac:spMk id="10" creationId="{70678C4E-BAF0-E136-7086-FB1AE3B07438}"/>
          </ac:spMkLst>
        </pc:spChg>
        <pc:spChg chg="del">
          <ac:chgData name="Richard Chalk" userId="287f8aa4f4de1d19" providerId="LiveId" clId="{2B8EF38D-F199-4A46-BF3A-8383621CB477}" dt="2023-06-27T12:12:29.078" v="3473" actId="478"/>
          <ac:spMkLst>
            <pc:docMk/>
            <pc:sldMk cId="2769621280" sldId="493"/>
            <ac:spMk id="11" creationId="{02396AB6-21FA-B98A-9F8E-308091E73037}"/>
          </ac:spMkLst>
        </pc:spChg>
        <pc:spChg chg="del">
          <ac:chgData name="Richard Chalk" userId="287f8aa4f4de1d19" providerId="LiveId" clId="{2B8EF38D-F199-4A46-BF3A-8383621CB477}" dt="2023-06-27T12:12:27.058" v="3471" actId="478"/>
          <ac:spMkLst>
            <pc:docMk/>
            <pc:sldMk cId="2769621280" sldId="493"/>
            <ac:spMk id="12" creationId="{C75D2F0D-0F66-F215-F2D1-98DC0E79E735}"/>
          </ac:spMkLst>
        </pc:spChg>
        <pc:spChg chg="add del mod">
          <ac:chgData name="Richard Chalk" userId="287f8aa4f4de1d19" providerId="LiveId" clId="{2B8EF38D-F199-4A46-BF3A-8383621CB477}" dt="2023-06-27T12:10:36.951" v="3458" actId="478"/>
          <ac:spMkLst>
            <pc:docMk/>
            <pc:sldMk cId="2769621280" sldId="493"/>
            <ac:spMk id="14" creationId="{FE62AD75-00C1-3E03-7AB0-4BDCFE8E573B}"/>
          </ac:spMkLst>
        </pc:spChg>
        <pc:spChg chg="add mod">
          <ac:chgData name="Richard Chalk" userId="287f8aa4f4de1d19" providerId="LiveId" clId="{2B8EF38D-F199-4A46-BF3A-8383621CB477}" dt="2023-06-27T20:00:22.417" v="7199" actId="113"/>
          <ac:spMkLst>
            <pc:docMk/>
            <pc:sldMk cId="2769621280" sldId="493"/>
            <ac:spMk id="15" creationId="{7181E606-72EF-DADD-BE9B-A6EFBDB7D8E5}"/>
          </ac:spMkLst>
        </pc:spChg>
        <pc:spChg chg="add mod">
          <ac:chgData name="Richard Chalk" userId="287f8aa4f4de1d19" providerId="LiveId" clId="{2B8EF38D-F199-4A46-BF3A-8383621CB477}" dt="2023-06-27T12:16:32.419" v="3577" actId="1582"/>
          <ac:spMkLst>
            <pc:docMk/>
            <pc:sldMk cId="2769621280" sldId="493"/>
            <ac:spMk id="17" creationId="{A096FBC8-5924-C302-4C29-C26B59B2FA09}"/>
          </ac:spMkLst>
        </pc:spChg>
        <pc:spChg chg="add mod">
          <ac:chgData name="Richard Chalk" userId="287f8aa4f4de1d19" providerId="LiveId" clId="{2B8EF38D-F199-4A46-BF3A-8383621CB477}" dt="2023-06-27T12:17:28.892" v="3599" actId="1076"/>
          <ac:spMkLst>
            <pc:docMk/>
            <pc:sldMk cId="2769621280" sldId="493"/>
            <ac:spMk id="18" creationId="{45136A56-B2D2-F0E0-6339-39CABD299D40}"/>
          </ac:spMkLst>
        </pc:spChg>
        <pc:picChg chg="del">
          <ac:chgData name="Richard Chalk" userId="287f8aa4f4de1d19" providerId="LiveId" clId="{2B8EF38D-F199-4A46-BF3A-8383621CB477}" dt="2023-06-27T12:12:27.734" v="3472" actId="478"/>
          <ac:picMkLst>
            <pc:docMk/>
            <pc:sldMk cId="2769621280" sldId="493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9:59:58.969" v="7175" actId="1035"/>
          <ac:picMkLst>
            <pc:docMk/>
            <pc:sldMk cId="2769621280" sldId="493"/>
            <ac:picMk id="16" creationId="{2ECBF2CC-DF50-2BF9-8AF2-D5F0A2995D81}"/>
          </ac:picMkLst>
        </pc:picChg>
        <pc:picChg chg="add mod">
          <ac:chgData name="Richard Chalk" userId="287f8aa4f4de1d19" providerId="LiveId" clId="{2B8EF38D-F199-4A46-BF3A-8383621CB477}" dt="2023-06-27T12:17:28.892" v="3599" actId="1076"/>
          <ac:picMkLst>
            <pc:docMk/>
            <pc:sldMk cId="2769621280" sldId="493"/>
            <ac:picMk id="19" creationId="{27AF10DB-776B-B210-AA77-B130AE40596E}"/>
          </ac:picMkLst>
        </pc:picChg>
        <pc:cxnChg chg="del">
          <ac:chgData name="Richard Chalk" userId="287f8aa4f4de1d19" providerId="LiveId" clId="{2B8EF38D-F199-4A46-BF3A-8383621CB477}" dt="2023-06-27T12:11:52.252" v="3461" actId="478"/>
          <ac:cxnSpMkLst>
            <pc:docMk/>
            <pc:sldMk cId="2769621280" sldId="493"/>
            <ac:cxnSpMk id="4" creationId="{8E10E644-46F5-F891-B4EC-377F5D56B5D8}"/>
          </ac:cxnSpMkLst>
        </pc:cxnChg>
      </pc:sldChg>
      <pc:sldChg chg="addSp modSp add mod modNotesTx">
        <pc:chgData name="Richard Chalk" userId="287f8aa4f4de1d19" providerId="LiveId" clId="{2B8EF38D-F199-4A46-BF3A-8383621CB477}" dt="2023-06-27T20:03:51.002" v="7317" actId="14100"/>
        <pc:sldMkLst>
          <pc:docMk/>
          <pc:sldMk cId="549357373" sldId="494"/>
        </pc:sldMkLst>
        <pc:spChg chg="mod">
          <ac:chgData name="Richard Chalk" userId="287f8aa4f4de1d19" providerId="LiveId" clId="{2B8EF38D-F199-4A46-BF3A-8383621CB477}" dt="2023-06-27T12:29:15.611" v="3795" actId="14100"/>
          <ac:spMkLst>
            <pc:docMk/>
            <pc:sldMk cId="549357373" sldId="494"/>
            <ac:spMk id="2" creationId="{2CED0939-2445-F1A3-21AE-0A535344DD5D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3" creationId="{33E834B0-BB8C-989F-58A5-7325A4DBF555}"/>
          </ac:spMkLst>
        </pc:spChg>
        <pc:spChg chg="mod">
          <ac:chgData name="Richard Chalk" userId="287f8aa4f4de1d19" providerId="LiveId" clId="{2B8EF38D-F199-4A46-BF3A-8383621CB477}" dt="2023-06-27T12:24:26.125" v="3687" actId="20577"/>
          <ac:spMkLst>
            <pc:docMk/>
            <pc:sldMk cId="549357373" sldId="494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8" creationId="{B7A899BA-29AA-8F0C-03AA-32904715A0E3}"/>
          </ac:spMkLst>
        </pc:spChg>
        <pc:spChg chg="mod">
          <ac:chgData name="Richard Chalk" userId="287f8aa4f4de1d19" providerId="LiveId" clId="{2B8EF38D-F199-4A46-BF3A-8383621CB477}" dt="2023-06-27T20:03:51.002" v="7317" actId="14100"/>
          <ac:spMkLst>
            <pc:docMk/>
            <pc:sldMk cId="549357373" sldId="494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11" creationId="{86692164-53F2-A035-C997-F89EFF421E92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2:07.705" v="7513" actId="207"/>
        <pc:sldMkLst>
          <pc:docMk/>
          <pc:sldMk cId="2968679684" sldId="495"/>
        </pc:sldMkLst>
        <pc:spChg chg="add del">
          <ac:chgData name="Richard Chalk" userId="287f8aa4f4de1d19" providerId="LiveId" clId="{2B8EF38D-F199-4A46-BF3A-8383621CB477}" dt="2023-06-27T13:31:39.215" v="4329" actId="478"/>
          <ac:spMkLst>
            <pc:docMk/>
            <pc:sldMk cId="2968679684" sldId="495"/>
            <ac:spMk id="2" creationId="{A03A268F-3CAF-F939-1630-AAA7657DEBF5}"/>
          </ac:spMkLst>
        </pc:spChg>
        <pc:spChg chg="add mod">
          <ac:chgData name="Richard Chalk" userId="287f8aa4f4de1d19" providerId="LiveId" clId="{2B8EF38D-F199-4A46-BF3A-8383621CB477}" dt="2023-06-27T13:57:24.221" v="5079" actId="20577"/>
          <ac:spMkLst>
            <pc:docMk/>
            <pc:sldMk cId="2968679684" sldId="495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36:48.149" v="4388" actId="20577"/>
          <ac:spMkLst>
            <pc:docMk/>
            <pc:sldMk cId="2968679684" sldId="495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20:12:07.705" v="7513" actId="207"/>
          <ac:spMkLst>
            <pc:docMk/>
            <pc:sldMk cId="2968679684" sldId="495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3:35:33.712" v="4369" actId="478"/>
          <ac:picMkLst>
            <pc:docMk/>
            <pc:sldMk cId="2968679684" sldId="495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3:35:40.832" v="4371" actId="478"/>
          <ac:picMkLst>
            <pc:docMk/>
            <pc:sldMk cId="2968679684" sldId="495"/>
            <ac:picMk id="5122" creationId="{90D0A473-D405-919F-9E9B-C6193D90BA9D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20:15:53.626" v="7518" actId="6549"/>
        <pc:sldMkLst>
          <pc:docMk/>
          <pc:sldMk cId="2368880565" sldId="496"/>
        </pc:sldMkLst>
        <pc:spChg chg="add del">
          <ac:chgData name="Richard Chalk" userId="287f8aa4f4de1d19" providerId="LiveId" clId="{2B8EF38D-F199-4A46-BF3A-8383621CB477}" dt="2023-06-27T14:23:41.743" v="5700" actId="478"/>
          <ac:spMkLst>
            <pc:docMk/>
            <pc:sldMk cId="2368880565" sldId="496"/>
            <ac:spMk id="2" creationId="{A03A268F-3CAF-F939-1630-AAA7657DEBF5}"/>
          </ac:spMkLst>
        </pc:spChg>
        <pc:spChg chg="mod">
          <ac:chgData name="Richard Chalk" userId="287f8aa4f4de1d19" providerId="LiveId" clId="{2B8EF38D-F199-4A46-BF3A-8383621CB477}" dt="2023-06-27T12:36:01.197" v="3948" actId="20577"/>
          <ac:spMkLst>
            <pc:docMk/>
            <pc:sldMk cId="2368880565" sldId="49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20:06:22.789" v="7340" actId="6549"/>
          <ac:spMkLst>
            <pc:docMk/>
            <pc:sldMk cId="2368880565" sldId="496"/>
            <ac:spMk id="8" creationId="{00A6E542-CFBE-5F57-A400-F74E7AD5A080}"/>
          </ac:spMkLst>
        </pc:spChg>
        <pc:spChg chg="del">
          <ac:chgData name="Richard Chalk" userId="287f8aa4f4de1d19" providerId="LiveId" clId="{2B8EF38D-F199-4A46-BF3A-8383621CB477}" dt="2023-06-27T14:25:37.824" v="5751" actId="478"/>
          <ac:spMkLst>
            <pc:docMk/>
            <pc:sldMk cId="2368880565" sldId="496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4:25:35.973" v="5750" actId="478"/>
          <ac:spMkLst>
            <pc:docMk/>
            <pc:sldMk cId="2368880565" sldId="496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14:28:58.915" v="5909" actId="113"/>
          <ac:spMkLst>
            <pc:docMk/>
            <pc:sldMk cId="2368880565" sldId="496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4:24:24.766" v="5704" actId="478"/>
          <ac:spMkLst>
            <pc:docMk/>
            <pc:sldMk cId="2368880565" sldId="496"/>
            <ac:spMk id="17" creationId="{37BA4E78-FAF2-81F6-F0DE-FADD7CF9FD45}"/>
          </ac:spMkLst>
        </pc:spChg>
        <pc:picChg chg="add mod">
          <ac:chgData name="Richard Chalk" userId="287f8aa4f4de1d19" providerId="LiveId" clId="{2B8EF38D-F199-4A46-BF3A-8383621CB477}" dt="2023-06-27T14:23:52.326" v="5702"/>
          <ac:picMkLst>
            <pc:docMk/>
            <pc:sldMk cId="2368880565" sldId="496"/>
            <ac:picMk id="3" creationId="{E6F120F5-354C-B2EB-3EB2-2BFD6A2024C7}"/>
          </ac:picMkLst>
        </pc:picChg>
        <pc:picChg chg="del">
          <ac:chgData name="Richard Chalk" userId="287f8aa4f4de1d19" providerId="LiveId" clId="{2B8EF38D-F199-4A46-BF3A-8383621CB477}" dt="2023-06-27T14:24:23.492" v="5703" actId="478"/>
          <ac:picMkLst>
            <pc:docMk/>
            <pc:sldMk cId="2368880565" sldId="496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4:23:43.502" v="5701" actId="478"/>
          <ac:picMkLst>
            <pc:docMk/>
            <pc:sldMk cId="2368880565" sldId="496"/>
            <ac:picMk id="5122" creationId="{90D0A473-D405-919F-9E9B-C6193D90BA9D}"/>
          </ac:picMkLst>
        </pc:picChg>
        <pc:cxnChg chg="del">
          <ac:chgData name="Richard Chalk" userId="287f8aa4f4de1d19" providerId="LiveId" clId="{2B8EF38D-F199-4A46-BF3A-8383621CB477}" dt="2023-06-27T14:26:38.566" v="5764" actId="478"/>
          <ac:cxnSpMkLst>
            <pc:docMk/>
            <pc:sldMk cId="2368880565" sldId="496"/>
            <ac:cxnSpMk id="4" creationId="{8E10E644-46F5-F891-B4EC-377F5D56B5D8}"/>
          </ac:cxnSpMkLst>
        </pc:cxnChg>
        <pc:cxnChg chg="add mod">
          <ac:chgData name="Richard Chalk" userId="287f8aa4f4de1d19" providerId="LiveId" clId="{2B8EF38D-F199-4A46-BF3A-8383621CB477}" dt="2023-06-27T14:28:49.598" v="5908" actId="1037"/>
          <ac:cxnSpMkLst>
            <pc:docMk/>
            <pc:sldMk cId="2368880565" sldId="496"/>
            <ac:cxnSpMk id="9" creationId="{5E950C6B-A52F-CD33-B327-A6DC18D6427E}"/>
          </ac:cxnSpMkLst>
        </pc:cxnChg>
      </pc:sldChg>
      <pc:sldChg chg="addSp delSp modSp add mod modNotesTx">
        <pc:chgData name="Richard Chalk" userId="287f8aa4f4de1d19" providerId="LiveId" clId="{2B8EF38D-F199-4A46-BF3A-8383621CB477}" dt="2023-06-27T17:06:41.355" v="6969"/>
        <pc:sldMkLst>
          <pc:docMk/>
          <pc:sldMk cId="759386070" sldId="497"/>
        </pc:sldMkLst>
        <pc:spChg chg="mod">
          <ac:chgData name="Richard Chalk" userId="287f8aa4f4de1d19" providerId="LiveId" clId="{2B8EF38D-F199-4A46-BF3A-8383621CB477}" dt="2023-06-27T16:55:37.292" v="6900" actId="113"/>
          <ac:spMkLst>
            <pc:docMk/>
            <pc:sldMk cId="759386070" sldId="49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56:49.472" v="6945" actId="20577"/>
          <ac:spMkLst>
            <pc:docMk/>
            <pc:sldMk cId="759386070" sldId="49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2:46:37.749" v="4127" actId="20577"/>
          <ac:spMkLst>
            <pc:docMk/>
            <pc:sldMk cId="759386070" sldId="497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6:42:57.421" v="6674" actId="478"/>
          <ac:spMkLst>
            <pc:docMk/>
            <pc:sldMk cId="759386070" sldId="497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6:43:14.123" v="6676"/>
          <ac:picMkLst>
            <pc:docMk/>
            <pc:sldMk cId="759386070" sldId="497"/>
            <ac:picMk id="9" creationId="{D032BFC8-516D-46AF-5F51-086BB1BF8065}"/>
          </ac:picMkLst>
        </pc:picChg>
        <pc:picChg chg="del">
          <ac:chgData name="Richard Chalk" userId="287f8aa4f4de1d19" providerId="LiveId" clId="{2B8EF38D-F199-4A46-BF3A-8383621CB477}" dt="2023-06-27T16:43:13.793" v="6675" actId="478"/>
          <ac:picMkLst>
            <pc:docMk/>
            <pc:sldMk cId="759386070" sldId="497"/>
            <ac:picMk id="10" creationId="{62C8EA3D-8CA7-9E89-8F8D-33F2C192B73F}"/>
          </ac:picMkLst>
        </pc:picChg>
        <pc:picChg chg="add mod">
          <ac:chgData name="Richard Chalk" userId="287f8aa4f4de1d19" providerId="LiveId" clId="{2B8EF38D-F199-4A46-BF3A-8383621CB477}" dt="2023-06-27T16:57:01.105" v="6948" actId="1076"/>
          <ac:picMkLst>
            <pc:docMk/>
            <pc:sldMk cId="759386070" sldId="497"/>
            <ac:picMk id="11" creationId="{21790CD6-316D-D2A2-3645-51BE3E024507}"/>
          </ac:picMkLst>
        </pc:picChg>
        <pc:picChg chg="del">
          <ac:chgData name="Richard Chalk" userId="287f8aa4f4de1d19" providerId="LiveId" clId="{2B8EF38D-F199-4A46-BF3A-8383621CB477}" dt="2023-06-27T16:46:13.371" v="6741" actId="478"/>
          <ac:picMkLst>
            <pc:docMk/>
            <pc:sldMk cId="759386070" sldId="497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6:46:22.791" v="6749" actId="1035"/>
          <ac:picMkLst>
            <pc:docMk/>
            <pc:sldMk cId="759386070" sldId="497"/>
            <ac:picMk id="4098" creationId="{BF4ACAB2-61C4-66A0-7692-149FC5B8E968}"/>
          </ac:picMkLst>
        </pc:picChg>
      </pc:sldChg>
      <pc:sldChg chg="addSp modSp add mod">
        <pc:chgData name="Richard Chalk" userId="287f8aa4f4de1d19" providerId="LiveId" clId="{2B8EF38D-F199-4A46-BF3A-8383621CB477}" dt="2023-06-27T14:14:04.599" v="5601" actId="1036"/>
        <pc:sldMkLst>
          <pc:docMk/>
          <pc:sldMk cId="1846627694" sldId="498"/>
        </pc:sldMkLst>
        <pc:spChg chg="add mod">
          <ac:chgData name="Richard Chalk" userId="287f8aa4f4de1d19" providerId="LiveId" clId="{2B8EF38D-F199-4A46-BF3A-8383621CB477}" dt="2023-06-27T14:01:27.770" v="5135" actId="1038"/>
          <ac:spMkLst>
            <pc:docMk/>
            <pc:sldMk cId="1846627694" sldId="498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14:01:09.678" v="5116" actId="14100"/>
          <ac:spMkLst>
            <pc:docMk/>
            <pc:sldMk cId="1846627694" sldId="498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47:27.520" v="4505" actId="20577"/>
          <ac:spMkLst>
            <pc:docMk/>
            <pc:sldMk cId="1846627694" sldId="498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3:55:54.069" v="5051" actId="403"/>
          <ac:spMkLst>
            <pc:docMk/>
            <pc:sldMk cId="1846627694" sldId="498"/>
            <ac:spMk id="8" creationId="{DF004F94-F5FF-62C5-0749-151CDAA54777}"/>
          </ac:spMkLst>
        </pc:spChg>
        <pc:spChg chg="add mod">
          <ac:chgData name="Richard Chalk" userId="287f8aa4f4de1d19" providerId="LiveId" clId="{2B8EF38D-F199-4A46-BF3A-8383621CB477}" dt="2023-06-27T13:55:10.295" v="5048" actId="1036"/>
          <ac:spMkLst>
            <pc:docMk/>
            <pc:sldMk cId="1846627694" sldId="498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13:56.892" v="5594" actId="14100"/>
          <ac:spMkLst>
            <pc:docMk/>
            <pc:sldMk cId="1846627694" sldId="498"/>
            <ac:spMk id="10" creationId="{60EA2332-8EFC-302C-35D3-49C7644E708D}"/>
          </ac:spMkLst>
        </pc:spChg>
        <pc:spChg chg="add mod">
          <ac:chgData name="Richard Chalk" userId="287f8aa4f4de1d19" providerId="LiveId" clId="{2B8EF38D-F199-4A46-BF3A-8383621CB477}" dt="2023-06-27T14:14:04.599" v="5601" actId="1036"/>
          <ac:spMkLst>
            <pc:docMk/>
            <pc:sldMk cId="1846627694" sldId="498"/>
            <ac:spMk id="11" creationId="{74D6E478-BA18-556C-6829-86AB26FA0DDA}"/>
          </ac:spMkLst>
        </pc:spChg>
        <pc:spChg chg="mod">
          <ac:chgData name="Richard Chalk" userId="287f8aa4f4de1d19" providerId="LiveId" clId="{2B8EF38D-F199-4A46-BF3A-8383621CB477}" dt="2023-06-27T14:01:23.001" v="5123" actId="20577"/>
          <ac:spMkLst>
            <pc:docMk/>
            <pc:sldMk cId="1846627694" sldId="498"/>
            <ac:spMk id="16" creationId="{4EF0A85C-D886-A44B-95BD-661462D7E04F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6:19.481" v="7528" actId="20577"/>
        <pc:sldMkLst>
          <pc:docMk/>
          <pc:sldMk cId="3481731746" sldId="499"/>
        </pc:sldMkLst>
        <pc:spChg chg="del">
          <ac:chgData name="Richard Chalk" userId="287f8aa4f4de1d19" providerId="LiveId" clId="{2B8EF38D-F199-4A46-BF3A-8383621CB477}" dt="2023-06-27T14:03:31.273" v="5170" actId="478"/>
          <ac:spMkLst>
            <pc:docMk/>
            <pc:sldMk cId="3481731746" sldId="499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20:14:06.860" v="7517" actId="207"/>
          <ac:spMkLst>
            <pc:docMk/>
            <pc:sldMk cId="3481731746" sldId="499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02:15.200" v="5152" actId="6549"/>
          <ac:spMkLst>
            <pc:docMk/>
            <pc:sldMk cId="3481731746" sldId="49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4:09:09.423" v="5391" actId="478"/>
          <ac:spMkLst>
            <pc:docMk/>
            <pc:sldMk cId="3481731746" sldId="499"/>
            <ac:spMk id="8" creationId="{DF004F94-F5FF-62C5-0749-151CDAA54777}"/>
          </ac:spMkLst>
        </pc:spChg>
        <pc:spChg chg="del">
          <ac:chgData name="Richard Chalk" userId="287f8aa4f4de1d19" providerId="LiveId" clId="{2B8EF38D-F199-4A46-BF3A-8383621CB477}" dt="2023-06-27T14:09:10.468" v="5392" actId="478"/>
          <ac:spMkLst>
            <pc:docMk/>
            <pc:sldMk cId="3481731746" sldId="499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07:43.588" v="5390" actId="1038"/>
          <ac:spMkLst>
            <pc:docMk/>
            <pc:sldMk cId="3481731746" sldId="499"/>
            <ac:spMk id="10" creationId="{B51B9175-6A56-4FC6-C362-D5112B47381B}"/>
          </ac:spMkLst>
        </pc:spChg>
        <pc:spChg chg="mod">
          <ac:chgData name="Richard Chalk" userId="287f8aa4f4de1d19" providerId="LiveId" clId="{2B8EF38D-F199-4A46-BF3A-8383621CB477}" dt="2023-06-27T14:07:31.955" v="5381" actId="14100"/>
          <ac:spMkLst>
            <pc:docMk/>
            <pc:sldMk cId="3481731746" sldId="499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07:43.588" v="5390" actId="1038"/>
          <ac:picMkLst>
            <pc:docMk/>
            <pc:sldMk cId="3481731746" sldId="499"/>
            <ac:picMk id="11" creationId="{F39E0618-58FB-3D74-EE72-E919BD231969}"/>
          </ac:picMkLst>
        </pc:picChg>
      </pc:sldChg>
      <pc:sldChg chg="addSp modSp add mod">
        <pc:chgData name="Richard Chalk" userId="287f8aa4f4de1d19" providerId="LiveId" clId="{2B8EF38D-F199-4A46-BF3A-8383621CB477}" dt="2023-06-27T20:17:34.998" v="7530" actId="207"/>
        <pc:sldMkLst>
          <pc:docMk/>
          <pc:sldMk cId="2590251995" sldId="500"/>
        </pc:sldMkLst>
        <pc:spChg chg="add mod">
          <ac:chgData name="Richard Chalk" userId="287f8aa4f4de1d19" providerId="LiveId" clId="{2B8EF38D-F199-4A46-BF3A-8383621CB477}" dt="2023-06-27T14:22:48.374" v="5693" actId="20577"/>
          <ac:spMkLst>
            <pc:docMk/>
            <pc:sldMk cId="2590251995" sldId="500"/>
            <ac:spMk id="2" creationId="{EDBBC4DA-7B1C-9230-C5E4-7C6403275FC7}"/>
          </ac:spMkLst>
        </pc:spChg>
        <pc:spChg chg="mod">
          <ac:chgData name="Richard Chalk" userId="287f8aa4f4de1d19" providerId="LiveId" clId="{2B8EF38D-F199-4A46-BF3A-8383621CB477}" dt="2023-06-27T14:23:17.300" v="5698" actId="20577"/>
          <ac:spMkLst>
            <pc:docMk/>
            <pc:sldMk cId="2590251995" sldId="500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18:33.141" v="5622" actId="20577"/>
          <ac:spMkLst>
            <pc:docMk/>
            <pc:sldMk cId="2590251995" sldId="500"/>
            <ac:spMk id="7" creationId="{EBD62573-4B50-EAD6-8C7E-C3AE6A9F45B4}"/>
          </ac:spMkLst>
        </pc:spChg>
        <pc:spChg chg="mod">
          <ac:chgData name="Richard Chalk" userId="287f8aa4f4de1d19" providerId="LiveId" clId="{2B8EF38D-F199-4A46-BF3A-8383621CB477}" dt="2023-06-27T20:17:34.998" v="7530" actId="207"/>
          <ac:spMkLst>
            <pc:docMk/>
            <pc:sldMk cId="2590251995" sldId="500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22:36.734" v="5691" actId="1076"/>
          <ac:picMkLst>
            <pc:docMk/>
            <pc:sldMk cId="2590251995" sldId="500"/>
            <ac:picMk id="8" creationId="{C52DAC80-D2DD-BA97-785D-A97A5784707F}"/>
          </ac:picMkLst>
        </pc:picChg>
        <pc:picChg chg="add mod">
          <ac:chgData name="Richard Chalk" userId="287f8aa4f4de1d19" providerId="LiveId" clId="{2B8EF38D-F199-4A46-BF3A-8383621CB477}" dt="2023-06-27T14:23:19.604" v="5699" actId="1076"/>
          <ac:picMkLst>
            <pc:docMk/>
            <pc:sldMk cId="2590251995" sldId="500"/>
            <ac:picMk id="9" creationId="{56780568-7A6E-14F7-8F4E-45873FCF705A}"/>
          </ac:picMkLst>
        </pc:picChg>
      </pc:sldChg>
      <pc:sldChg chg="delSp modSp add mod modNotesTx">
        <pc:chgData name="Richard Chalk" userId="287f8aa4f4de1d19" providerId="LiveId" clId="{2B8EF38D-F199-4A46-BF3A-8383621CB477}" dt="2023-06-27T14:38:30.803" v="6233" actId="207"/>
        <pc:sldMkLst>
          <pc:docMk/>
          <pc:sldMk cId="672458676" sldId="501"/>
        </pc:sldMkLst>
        <pc:spChg chg="mod">
          <ac:chgData name="Richard Chalk" userId="287f8aa4f4de1d19" providerId="LiveId" clId="{2B8EF38D-F199-4A46-BF3A-8383621CB477}" dt="2023-06-27T14:31:32.777" v="6144"/>
          <ac:spMkLst>
            <pc:docMk/>
            <pc:sldMk cId="672458676" sldId="501"/>
            <ac:spMk id="4" creationId="{4771B46A-233B-C554-9461-6E930E187917}"/>
          </ac:spMkLst>
        </pc:spChg>
        <pc:spChg chg="mod">
          <ac:chgData name="Richard Chalk" userId="287f8aa4f4de1d19" providerId="LiveId" clId="{2B8EF38D-F199-4A46-BF3A-8383621CB477}" dt="2023-06-27T14:38:30.803" v="6233" actId="207"/>
          <ac:spMkLst>
            <pc:docMk/>
            <pc:sldMk cId="672458676" sldId="501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14:34:24.201" v="6170" actId="478"/>
          <ac:picMkLst>
            <pc:docMk/>
            <pc:sldMk cId="672458676" sldId="501"/>
            <ac:picMk id="8" creationId="{E5607B56-ABC4-3CC2-B18D-157B93F6F1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43DE5B40-E393-A1BE-79F7-C96B5F18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217F83D-616D-997B-C0DF-B53DAAD8B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9B184B43-E22E-F19D-F7C9-B04F64BBCBF6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85A59A9-675A-3D57-3C47-FF466DD23C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508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ED840E7-3BB2-FE9D-BBC2-A95245E3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4CA96E1D-0AA0-5EC2-554A-02CFCBE75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Alla dessa 6 principer på denna sida används i </a:t>
            </a: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product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box bilden!</a:t>
            </a: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85FF5D5-C3E1-F715-DB28-B30991268473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8AF0C821-6989-8699-B5E2-1B89CBCF0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799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7605DA8E-64DF-1D18-17F1-351491BE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EF2EB4D-0E70-0EF3-C95D-5E51CE1FA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245A2A9-CD50-D377-AC0C-36734ACAE0C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616B399-5858-F517-8EDD-6B6BFAFB7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85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3862E77-7C5F-2C69-7398-0C59FAB2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A714A531-4776-989E-AF52-3BB7D0F8E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8CA8B9E6-7985-ADDB-0B76-9BBF00E16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89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tittar på YT videon tillsammans!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83965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3E62769F-3CD4-B165-01D5-235A1047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>
            <a:extLst>
              <a:ext uri="{FF2B5EF4-FFF2-40B4-BE49-F238E27FC236}">
                <a16:creationId xmlns:a16="http://schemas.microsoft.com/office/drawing/2014/main" id="{2E84C170-C12A-AB3C-7446-65933350E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 bra </a:t>
            </a:r>
            <a:r>
              <a:rPr lang="en-US"/>
              <a:t>layout ska </a:t>
            </a:r>
            <a:r>
              <a:rPr lang="en-US" dirty="0" err="1"/>
              <a:t>svara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dessa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frågor</a:t>
            </a:r>
            <a:r>
              <a:rPr lang="en-US" dirty="0"/>
              <a:t>….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Vem </a:t>
            </a:r>
            <a:r>
              <a:rPr lang="en-US" dirty="0" err="1"/>
              <a:t>är</a:t>
            </a:r>
            <a:r>
              <a:rPr lang="en-US" dirty="0"/>
              <a:t> du?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Vad </a:t>
            </a:r>
            <a:r>
              <a:rPr lang="en-US" dirty="0" err="1"/>
              <a:t>gör</a:t>
            </a:r>
            <a:r>
              <a:rPr lang="en-US" dirty="0"/>
              <a:t> du?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Hur </a:t>
            </a:r>
            <a:r>
              <a:rPr lang="en-US" dirty="0" err="1"/>
              <a:t>kan</a:t>
            </a:r>
            <a:r>
              <a:rPr lang="en-US" dirty="0"/>
              <a:t> du </a:t>
            </a:r>
            <a:r>
              <a:rPr lang="en-US" dirty="0" err="1"/>
              <a:t>hjälpa</a:t>
            </a:r>
            <a:r>
              <a:rPr lang="en-US" dirty="0"/>
              <a:t> </a:t>
            </a:r>
            <a:r>
              <a:rPr lang="en-US" dirty="0" err="1"/>
              <a:t>mig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18" name="Google Shape;218;p13:notes">
            <a:extLst>
              <a:ext uri="{FF2B5EF4-FFF2-40B4-BE49-F238E27FC236}">
                <a16:creationId xmlns:a16="http://schemas.microsoft.com/office/drawing/2014/main" id="{32991CAA-82D7-04F8-B467-20E323829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26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194B926-4094-3175-6C71-07409DEAD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760397CD-391B-21AA-CC9F-D8004BDAA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690314AA-6CE7-83CA-0FF1-17E4500ABF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497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243409FC-7D3A-DCC4-D8C6-5CA4480E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1AF6134-B5EF-D010-780F-9ED9D7423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DED7DF8-B98B-95D0-7015-B6D1615D2B35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ACE76657-F944-EFB6-3A4C-E7975CCD8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429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7B651923-8AD0-D550-A9B9-71692AA5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42AF05B1-3201-F9A6-4809-6649D16D66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03525B3-96A3-33D5-94AC-C52E1E2D054A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DF14DFCB-8E24-45B9-83DA-E620C9842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843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tittar på YT videon tillsammans!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291C0768-AF59-AF1E-B6F9-EE4A66A9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0354252-6024-D949-3D3B-CF1D72F07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Titta på dessa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……………………..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https://coolors.co/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https://color.adobe.com/sv/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4097B05D-034B-AD45-F8D0-8AC9DF1BAA5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24FA9404-9239-5749-50FF-0E05F95CD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58943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7E53267-5770-B2EC-696D-8C9F16C8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74813253-744E-0775-C543-A5C93F1C2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BA010B38-1890-E9A4-7320-D69427E48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523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7605DA8E-64DF-1D18-17F1-351491BE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EF2EB4D-0E70-0EF3-C95D-5E51CE1FA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245A2A9-CD50-D377-AC0C-36734ACAE0C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616B399-5858-F517-8EDD-6B6BFAFB7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7247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7605DA8E-64DF-1D18-17F1-351491BE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EF2EB4D-0E70-0EF3-C95D-5E51CE1FA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245A2A9-CD50-D377-AC0C-36734ACAE0C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616B399-5858-F517-8EDD-6B6BFAFB7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1346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7605DA8E-64DF-1D18-17F1-351491BE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EF2EB4D-0E70-0EF3-C95D-5E51CE1FA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245A2A9-CD50-D377-AC0C-36734ACAE0C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616B399-5858-F517-8EDD-6B6BFAFB7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49320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7C02AFC-2659-EA82-87F3-2B4D3ECB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403BB9A2-6E5B-127C-661B-44656C129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6C3863A3-9089-2476-1AE5-9691A3589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58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5CC617B-E28B-29D2-55FD-5A84B37D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8C864C1-8AE9-9892-14F2-8F9315B03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C1357FD-3098-2309-6BFB-418F162855DC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3D2D27E-77E1-888E-B56F-B25204928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729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5E8D3E3-D5AD-F475-48D2-724CC790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CEAAF6C-AE20-EABF-2679-8268C3D26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C3B7EC7-B39E-3E49-5EF1-FAA9EED497F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A57F6C7-91B6-1632-6D6C-AD4768E7C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4954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A1AC501-4A64-1646-0F9C-D9D5ECF8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05E1BC60-4A83-269F-F9AB-2E9265B37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C063E85B-206F-DAB8-2015-BC208BFF4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988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B762BA7-BA71-5531-B118-32439CBF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9D20A968-E427-E22B-FB88-9C17FA5D3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318F70F3-627F-5CD0-3BA3-575B1BEFEAA0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C7D6CC51-0BBD-06A4-EFC1-F6E132E18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052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EC5FE2ED-DD60-4760-561B-6A07228D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DE8F642-3156-32F6-2433-61F282D03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C030698-A79A-BD89-9EFB-8956EA4F15A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DA41C381-6C42-E2BA-16F7-B57C2B8BE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32283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5E8D3E3-D5AD-F475-48D2-724CC790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6CEAAF6C-AE20-EABF-2679-8268C3D26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1C3B7EC7-B39E-3E49-5EF1-FAA9EED497F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4A57F6C7-91B6-1632-6D6C-AD4768E7C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1705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>
              <a:buNone/>
            </a:pPr>
            <a:r>
              <a:rPr lang="sv-SE" sz="20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Bestäm tema och målgrupp: </a:t>
            </a:r>
          </a:p>
          <a:p>
            <a:pPr marL="158750" indent="0">
              <a:buNone/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===================</a:t>
            </a:r>
          </a:p>
          <a:p>
            <a:pPr marL="158750" indent="0">
              <a:buNone/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Innan du börjar samla bilder och inspiration, bestäm vilket tema eller budskap </a:t>
            </a:r>
          </a:p>
          <a:p>
            <a:pPr marL="158750" indent="0">
              <a:buNone/>
            </a:pPr>
            <a:r>
              <a:rPr lang="sv-SE" sz="20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du vill förmedla och vilken typ av klienter eller arbetsgivare du riktar dig till</a:t>
            </a: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Fokusera på designstilar: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Inkludera exempel på olika designstilar som du är intresserad av eller skicklig på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att implementera, som minimalistiskt, retro, futuristiskt, materialdesign, etc.</a:t>
            </a:r>
          </a:p>
          <a:p>
            <a:pPr marL="158750" indent="0">
              <a:buNone/>
            </a:pPr>
            <a:endParaRPr lang="sv-SE" sz="3600" b="0" i="0" strike="noStrike" dirty="0">
              <a:solidFill>
                <a:srgbClr val="ECECEC"/>
              </a:solidFill>
              <a:effectLst/>
              <a:latin typeface="Söhne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Betrakta användarupplevelse (UX):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=========================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Inte bara fokus på visuella element, utan också inkludera exempel på bra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användarupplevelse (UX) som du vill eftersträva i dina projekt.</a:t>
            </a:r>
          </a:p>
          <a:p>
            <a:pPr marL="158750" indent="0">
              <a:buNone/>
            </a:pPr>
            <a:endParaRPr lang="sv-SE" sz="3600" b="0" i="0" strike="noStrike" dirty="0">
              <a:solidFill>
                <a:srgbClr val="ECECEC"/>
              </a:solidFill>
              <a:effectLst/>
              <a:latin typeface="Söhne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Varierad innehållstyp: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Integrera olika typer av innehåll såsom bilder,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skärmdumpar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från webbplatser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eller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appar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, typografiska exempel och färgpaletter för att skapa en varierad och intressant tavla.</a:t>
            </a:r>
          </a:p>
          <a:p>
            <a:pPr marL="158750" indent="0">
              <a:buNone/>
            </a:pPr>
            <a:endParaRPr lang="sv-SE" sz="3600" b="0" i="0" strike="noStrike" dirty="0">
              <a:solidFill>
                <a:srgbClr val="ECECEC"/>
              </a:solidFill>
              <a:effectLst/>
              <a:latin typeface="Söhne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58750" indent="0"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Reflektera din personlighet: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Se till att din stämningstavla speglar din personlighet och unika stil som webbutvecklare. </a:t>
            </a:r>
          </a:p>
          <a:p>
            <a:pPr marL="158750" indent="0"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Det är viktigt att potentiella klienter eller arbetsgivare kan få en känsla av vem du är som professionell.</a:t>
            </a: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7830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3613732-37CA-0C9B-8359-335D2E8D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823FD0BF-57AD-3F2F-6BE9-51BC14D2F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372B396C-8423-8B6A-79F8-C5000C222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372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0ABE756-0F48-3B51-281A-8BEA5314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E66F857C-7135-CD15-3453-7E6439FC9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802544AC-F277-A919-F78C-B95E151DE652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6863A4A0-DD79-ECE3-A2FC-237854176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96700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4FB8DA36-41CD-5585-E106-1CE6D6F39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72987455-4EB7-4233-8A87-BBDEFB6D9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6A32A1E7-B243-9435-FC03-2A99EA953414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3799C52E-014A-A809-4C03-6DCF57009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5661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F16778C-8D87-4C34-9CA4-7901663F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2B1F7935-5E63-64A8-0D1C-D12321648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49EA585C-B4DF-073D-7AC3-39EE2825F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6862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F301D9C2-873E-42F8-7B1B-4DC037E9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B23A83C-CF49-6D47-EF4D-62156B0DBE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497DBE0D-F3DF-AAFF-6344-54D0DDA384B1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00117A7B-BF4A-1CF6-2F44-988D7F123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7268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9F4E128D-C280-2CDD-3D5E-325E77599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808525E-0073-75A9-74A1-9DB59D35A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Antingen övning på klassrummet eller hemläxa beroende på tiden!</a:t>
            </a:r>
          </a:p>
          <a:p>
            <a:pPr marL="158750" indent="0" algn="l">
              <a:buFont typeface="+mj-lt"/>
              <a:buNone/>
            </a:pPr>
            <a:endParaRPr lang="sv-SE" sz="3600" b="1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Färgpalett: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Definiera en tydlig färgpalett som kommer att användas i hela portföljen.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Välj färger som kompletterar varandra och reflekterar din personliga stil eller varumärkesidentitet.</a:t>
            </a:r>
          </a:p>
          <a:p>
            <a:pPr marL="158750" indent="0" algn="l">
              <a:buFont typeface="+mj-lt"/>
              <a:buNone/>
            </a:pPr>
            <a:endParaRPr lang="sv-SE" sz="3600" b="1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Typografi: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Välj ett eller ett par typsnitt för rubriker och brödtext som är lättlästa och passar din designstil.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Ange storlekar, linjehöjder och eventuella stilar för olika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textelement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Layout:</a:t>
            </a: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Skapa riktlinjer för hur olika element ska placeras och ordnas på sidorna i din portfölj.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Definiera till exempel hur rubriker, textblock, bilder och navigationsmenyer ska positioneras och proportioneras.</a:t>
            </a:r>
          </a:p>
          <a:p>
            <a:pPr algn="l">
              <a:buFont typeface="+mj-lt"/>
              <a:buAutoNum type="arabicPeriod"/>
            </a:pPr>
            <a:endParaRPr lang="sv-SE" sz="3600" b="1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Bilder och grafik: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Ange riktlinjer för användning av bilder och grafik, inklusive storlekar, format och eventuella effekter som ska tillämpas.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Förtydliga också eventuella krav för bildkvalitet och upphovsrätt.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Interaktionsstilar: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Om din portfölj innehåller interaktiva element, som knappar eller menyeffekter,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definiera hur dessa element ska se ut och bete sig när de interageras med av användarna.</a:t>
            </a:r>
          </a:p>
          <a:p>
            <a:pPr algn="l">
              <a:buFont typeface="+mj-lt"/>
              <a:buAutoNum type="arabicPeriod"/>
            </a:pPr>
            <a:endParaRPr lang="sv-SE" sz="3600" b="1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 err="1">
                <a:solidFill>
                  <a:srgbClr val="ECECEC"/>
                </a:solidFill>
                <a:effectLst/>
                <a:latin typeface="Söhne"/>
              </a:rPr>
              <a:t>Responsiv</a:t>
            </a: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 design: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Om din portfölj är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responsiv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och anpassar sig till olika skärmstorlekar och enheter,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se till att din stilguide inkluderar riktlinjer för hur designen ska anpassas för olika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vyportar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Navigation: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Beskriv hur navigationsmenyer och länkar ska utformas och placeras för att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underlätta användarinteraktion och förbättra användarupplevelsen.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Tillgänglighet: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Se till att din stilguide inkluderar riktlinjer för att göra din webbplats tillgänglig för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personer med olika funktionsnedsättningar, inklusive färgkontrastkrav och tillgängliga textalternativ för bilder.</a:t>
            </a: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D522AC5B-A95B-58EB-1380-1E12E1113B25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029BB92F-0AAF-7163-B1F2-2292FC9C1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89508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D3DE8A2-D13E-E14F-499C-E8A480EE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24421E3F-137A-1D9B-548A-108025B221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8DE5A69F-97E2-3BC1-4BE3-71D497934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471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B5CC617B-E28B-29D2-55FD-5A84B37D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C8C864C1-8AE9-9892-14F2-8F9315B03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C1357FD-3098-2309-6BFB-418F162855DC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E3D2D27E-77E1-888E-B56F-B25204928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4874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118A077C-95D9-DFA1-4CC8-08731D77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2D0C0145-5E81-5E9D-9F12-02421016D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E245FF7A-54E6-008D-A445-50C17387E3FF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5A8E206A-AAC3-3CD8-7F22-48C2AD13C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06284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8F164863-E8DB-6B4F-CE8E-74A87779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4FDEA865-19C0-A13C-1E5B-AE79494F8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Definiera mål och målgrupp: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Innan du börjar skapa din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, definiera tydligt målen med din portfölj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och vilken typ av användare du riktar dig till.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Detta kommer att hjälpa dig att fokusera på de funktioner och element som är mest relevanta för dina besökare.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Skissa grundläggande layout: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Börja med att skissa en grov layout för din portfölj, inklusive placering av huvudrubriker,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navigationsmenyer, innehållssektioner och eventuella sidofält eller fotavsnitt.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Håll det enkelt och fokusera på att skapa en tydlig hierarki för din information.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Använd standardkomponenter: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Använd vanliga webbdesignkomponenter, som navigationsmenyer, rubriker, textblock,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bilder och knappar, i din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för att tydligt kommunicera funktionaliteten hos din webbplats.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Fokusera på användarupplevelse: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Tänk på hur användarna kommer att interagera med din webbplats när du skapar din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Se till att navigationsflödet är tydligt och intuitivt och att viktig information är lättillgänglig för användarna.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Testa och iterera: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Efter att ha skapat din första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, testa den med potentiella användare eller kollegor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för att få feedback och identifiera eventuella brister eller förbättringsmöjligheter.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Iterera sedan på din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baserat på den feedbacken för att förbättra användarupplevelsen.</a:t>
            </a:r>
          </a:p>
          <a:p>
            <a:pPr marL="158750" indent="0" algn="l">
              <a:buFont typeface="+mj-lt"/>
              <a:buNone/>
            </a:pPr>
            <a:endParaRPr lang="sv-SE" sz="3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Tänk på </a:t>
            </a:r>
            <a:r>
              <a:rPr lang="sv-SE" sz="3600" b="1" i="0" dirty="0" err="1">
                <a:solidFill>
                  <a:srgbClr val="ECECEC"/>
                </a:solidFill>
                <a:effectLst/>
                <a:latin typeface="Söhne"/>
              </a:rPr>
              <a:t>responsiv</a:t>
            </a:r>
            <a:r>
              <a:rPr lang="sv-SE" sz="3600" b="1" i="0" dirty="0">
                <a:solidFill>
                  <a:srgbClr val="ECECEC"/>
                </a:solidFill>
                <a:effectLst/>
                <a:latin typeface="Söhne"/>
              </a:rPr>
              <a:t> design: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==================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Om din portfölj kommer att vara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responsiv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och fungera på olika skärmstorlekar och enheter, </a:t>
            </a:r>
          </a:p>
          <a:p>
            <a:pPr marL="158750" indent="0" algn="l">
              <a:buFont typeface="+mj-lt"/>
              <a:buNone/>
            </a:pP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se till att din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wireframe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tar hänsyn till detta genom att inkludera olika </a:t>
            </a:r>
            <a:r>
              <a:rPr lang="sv-SE" sz="3600" b="0" i="0" dirty="0" err="1">
                <a:solidFill>
                  <a:srgbClr val="ECECEC"/>
                </a:solidFill>
                <a:effectLst/>
                <a:latin typeface="Söhne"/>
              </a:rPr>
              <a:t>vyportar</a:t>
            </a:r>
            <a:r>
              <a:rPr lang="sv-SE" sz="3600" b="0" i="0" dirty="0">
                <a:solidFill>
                  <a:srgbClr val="ECECEC"/>
                </a:solidFill>
                <a:effectLst/>
                <a:latin typeface="Söhne"/>
              </a:rPr>
              <a:t> och anpassa layouten efter varje.</a:t>
            </a:r>
          </a:p>
          <a:p>
            <a:pPr marL="158750" indent="0">
              <a:buNone/>
            </a:pPr>
            <a:endParaRPr lang="sv-SE" sz="2000" b="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539F6755-ABBD-E59C-5B3F-00C2374D6143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CAA7AEFB-CF53-F183-C058-0B8A4C5FC6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63346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7156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C135F92-64D7-30C5-23AB-5F49E0C8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BB9C643E-D724-9C98-0ED5-9F0A152DF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2D7F70A3-C79E-6670-1A89-5D45D3E6BC4D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AA041C37-A346-231D-2F00-4F240E517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3033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18E6E556-8C0B-7B54-2B4A-DE24A9C3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>
            <a:extLst>
              <a:ext uri="{FF2B5EF4-FFF2-40B4-BE49-F238E27FC236}">
                <a16:creationId xmlns:a16="http://schemas.microsoft.com/office/drawing/2014/main" id="{51D59A35-812D-7620-1A7B-2A557AEB0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>
            <a:extLst>
              <a:ext uri="{FF2B5EF4-FFF2-40B4-BE49-F238E27FC236}">
                <a16:creationId xmlns:a16="http://schemas.microsoft.com/office/drawing/2014/main" id="{C1AF55E6-BC4D-C2ED-C5A6-6CF23A04510D}"/>
              </a:ext>
            </a:extLst>
          </p:cNvPr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>
            <a:extLst>
              <a:ext uri="{FF2B5EF4-FFF2-40B4-BE49-F238E27FC236}">
                <a16:creationId xmlns:a16="http://schemas.microsoft.com/office/drawing/2014/main" id="{B0E724A2-8C14-3EBB-172B-5782CEB4F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5299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94492713-6A06-AFFB-117F-4E928D9C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3B22DA23-BA46-A3FB-A8CF-CC7CFFB5D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81071362-30A8-9AA9-72FB-7A798A0A8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7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tittar på YT videon tillsammans!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830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3862E77-7C5F-2C69-7398-0C59FAB2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A714A531-4776-989E-AF52-3BB7D0F8E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>
            <a:extLst>
              <a:ext uri="{FF2B5EF4-FFF2-40B4-BE49-F238E27FC236}">
                <a16:creationId xmlns:a16="http://schemas.microsoft.com/office/drawing/2014/main" id="{8CA8B9E6-7985-ADDB-0B76-9BBF00E16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59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pple.com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uwNClNmekGU&amp;ab_channel=JesseShowalter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jpe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hyperlink" Target="https://www.wix.com/blog/website-layout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hyperlink" Target="https://github.com/RichardChalk/---Template-Webbportf-lj" TargetMode="External"/><Relationship Id="rId9" Type="http://schemas.openxmlformats.org/officeDocument/2006/relationships/hyperlink" Target="https://www.youtube.com/watch?v=g0db5kA4BfQ&amp;ab_channel=TheWebsiteArchitec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raction-design.org/literature/topics/ui-design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_K06Dni-RE4&amp;ab_channel=AntonyConboy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fonts.google.com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rch.google.com/test/mobile-friendly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1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xplanet.org/design-systems-a-beginners-guide-be7c15dda12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oz3Ubo5T-7Y&amp;ab_channel=Cieden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0422D6EA-1E6C-61CB-99EB-A6849773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7A07BB0-CFC5-1A45-6830-A84FD59B42B7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Risker: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Alla inblandade vill gå åt olika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håll!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använder samma verktyg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använder samma…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Typsnitt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exkoder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Varje designteam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behöver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designprinciper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följa!</a:t>
            </a: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0772CCEB-FDD7-71FB-71F1-17A1FD4B4BD5}"/>
              </a:ext>
            </a:extLst>
          </p:cNvPr>
          <p:cNvSpPr/>
          <p:nvPr/>
        </p:nvSpPr>
        <p:spPr>
          <a:xfrm>
            <a:off x="6467901" y="1454040"/>
            <a:ext cx="5695417" cy="516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Sex steg för att skapa egna design standarder: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Hitta en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överenskommen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uppsättning av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designprinciper</a:t>
            </a:r>
            <a:endParaRPr lang="sv-SE" sz="2400" b="1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Bestäm vem som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äger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processen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Ställ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tuffa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frågor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Är detta unikt för oss?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K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ommer det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fortf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att fungera imorgon?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Matchar det våra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företagsvärden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4: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Bestäm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gränser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gäller principerna för?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V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 gäller de inte för!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Involvera hela teamet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tidigt och ofta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6: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bidrar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C24CAF8-4E29-8166-173A-6A48924134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E9BEE07A-C7EC-7A6C-C290-8BA727CB9AEE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CFC06D3-E8DE-7EF0-BF9A-8A53993C3809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Egna </a:t>
            </a: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Designprinciper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803A-B403-C057-CB5D-ED23384C7FB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C84958B-919E-685B-C632-B3F0BE8E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026" name="Picture 2" descr="Understanding Danger - Interscan Corporation">
            <a:extLst>
              <a:ext uri="{FF2B5EF4-FFF2-40B4-BE49-F238E27FC236}">
                <a16:creationId xmlns:a16="http://schemas.microsoft.com/office/drawing/2014/main" id="{228AC059-28B3-B1B8-B92D-50BBA6B2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50" y="1848334"/>
            <a:ext cx="947601" cy="9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667BAF-60DE-38EA-9447-DE0DE7FC7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80" y="5454755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D948F6C-EB36-2955-4984-6454721F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4BFC4759-09B6-2CE5-AC2C-807C16BD2476}"/>
              </a:ext>
            </a:extLst>
          </p:cNvPr>
          <p:cNvSpPr/>
          <p:nvPr/>
        </p:nvSpPr>
        <p:spPr>
          <a:xfrm>
            <a:off x="635728" y="1454040"/>
            <a:ext cx="5765073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1: Kontrast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bakgrundsfärg jämfört med text.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Viktigt för personer med funktionshinder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2: Balans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element har en visuell vikt.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Symmetri skapar lugn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förtroende.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Asymmetri är mer dynamisk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/spännande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3: Betoning - Accent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Används för att få element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sticka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(eller tvärtom, för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dölja mindre relevant text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). Få fram budskapet.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E2098DAB-358F-6543-2D00-8DA9412575A6}"/>
              </a:ext>
            </a:extLst>
          </p:cNvPr>
          <p:cNvSpPr/>
          <p:nvPr/>
        </p:nvSpPr>
        <p:spPr>
          <a:xfrm>
            <a:off x="6467901" y="1454040"/>
            <a:ext cx="5695417" cy="293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4: Proportion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uppenbarligen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viktigare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5: Hierarki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Olika textstorlekar skapar en hierarki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6: Upprepning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Få fram ditt budskap.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Förenar en design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med olika element.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C94B868-8EA4-E819-3B63-9324BBACC7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32C8F187-3B6D-A0C5-C54A-1994BDDCC66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35984528-DD3D-C8CC-0F6C-646C48B9B6F0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Designprinciper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7226CB-723C-84AD-64B9-3925E9632E37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2A73FD-8104-FBD2-6BC7-3CB121AC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2050" name="Picture 2" descr="Template Design UX UI price list. Landing page website product package  price and check box. Vector Illustrate. 14013652 Vector Art at Vecteezy">
            <a:extLst>
              <a:ext uri="{FF2B5EF4-FFF2-40B4-BE49-F238E27FC236}">
                <a16:creationId xmlns:a16="http://schemas.microsoft.com/office/drawing/2014/main" id="{24CB5C40-E9A6-42FA-5624-9152FB13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74" y="4365736"/>
            <a:ext cx="3329577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8CFB3-01D0-E5F1-B01A-E82283BB9118}"/>
              </a:ext>
            </a:extLst>
          </p:cNvPr>
          <p:cNvSpPr txBox="1"/>
          <p:nvPr/>
        </p:nvSpPr>
        <p:spPr>
          <a:xfrm>
            <a:off x="6731726" y="4797067"/>
            <a:ext cx="1585114" cy="1384995"/>
          </a:xfrm>
          <a:custGeom>
            <a:avLst/>
            <a:gdLst>
              <a:gd name="connsiteX0" fmla="*/ 0 w 1585114"/>
              <a:gd name="connsiteY0" fmla="*/ 0 h 1384995"/>
              <a:gd name="connsiteX1" fmla="*/ 1585114 w 1585114"/>
              <a:gd name="connsiteY1" fmla="*/ 0 h 1384995"/>
              <a:gd name="connsiteX2" fmla="*/ 1585114 w 1585114"/>
              <a:gd name="connsiteY2" fmla="*/ 1384995 h 1384995"/>
              <a:gd name="connsiteX3" fmla="*/ 0 w 1585114"/>
              <a:gd name="connsiteY3" fmla="*/ 1384995 h 1384995"/>
              <a:gd name="connsiteX4" fmla="*/ 0 w 1585114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114" h="1384995" fill="none" extrusionOk="0">
                <a:moveTo>
                  <a:pt x="0" y="0"/>
                </a:moveTo>
                <a:cubicBezTo>
                  <a:pt x="407099" y="-97654"/>
                  <a:pt x="821532" y="-98139"/>
                  <a:pt x="1585114" y="0"/>
                </a:cubicBezTo>
                <a:cubicBezTo>
                  <a:pt x="1475072" y="604627"/>
                  <a:pt x="1479432" y="1136691"/>
                  <a:pt x="1585114" y="1384995"/>
                </a:cubicBezTo>
                <a:cubicBezTo>
                  <a:pt x="1041884" y="1459989"/>
                  <a:pt x="450943" y="1341562"/>
                  <a:pt x="0" y="1384995"/>
                </a:cubicBezTo>
                <a:cubicBezTo>
                  <a:pt x="83855" y="769129"/>
                  <a:pt x="-105963" y="175264"/>
                  <a:pt x="0" y="0"/>
                </a:cubicBezTo>
                <a:close/>
              </a:path>
              <a:path w="1585114" h="1384995" stroke="0" extrusionOk="0">
                <a:moveTo>
                  <a:pt x="0" y="0"/>
                </a:moveTo>
                <a:cubicBezTo>
                  <a:pt x="197648" y="31077"/>
                  <a:pt x="926373" y="119108"/>
                  <a:pt x="1585114" y="0"/>
                </a:cubicBezTo>
                <a:cubicBezTo>
                  <a:pt x="1550074" y="210175"/>
                  <a:pt x="1603682" y="1012062"/>
                  <a:pt x="1585114" y="1384995"/>
                </a:cubicBezTo>
                <a:cubicBezTo>
                  <a:pt x="1198545" y="1459573"/>
                  <a:pt x="654153" y="1364521"/>
                  <a:pt x="0" y="1384995"/>
                </a:cubicBezTo>
                <a:cubicBezTo>
                  <a:pt x="-115892" y="1221200"/>
                  <a:pt x="-70641" y="67818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Vilka </a:t>
            </a:r>
            <a:r>
              <a:rPr lang="sv-SE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designprinciper</a:t>
            </a:r>
            <a:r>
              <a:rPr lang="sv-S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sv-S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används här?</a:t>
            </a:r>
          </a:p>
          <a:p>
            <a:endParaRPr lang="sv-S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BB263B-BE94-4880-37C5-22523405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78" y="4485480"/>
            <a:ext cx="623173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9113567-FB90-EA53-C92A-09234F93148B}"/>
              </a:ext>
            </a:extLst>
          </p:cNvPr>
          <p:cNvSpPr/>
          <p:nvPr/>
        </p:nvSpPr>
        <p:spPr>
          <a:xfrm>
            <a:off x="7569011" y="5799909"/>
            <a:ext cx="574766" cy="269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392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E335C6C-6285-3364-2E25-99DD046A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DE8265CF-75AA-12C0-8B6C-C6AA4AE1106F}"/>
              </a:ext>
            </a:extLst>
          </p:cNvPr>
          <p:cNvSpPr/>
          <p:nvPr/>
        </p:nvSpPr>
        <p:spPr>
          <a:xfrm>
            <a:off x="635728" y="1454040"/>
            <a:ext cx="5765073" cy="411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7: Rytm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rytm genom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upprepade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utrymmen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mellan element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8: Mönster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Upprepa standarder.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menyer och navigeringsfält.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9: Whitespace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Negativt utrymme.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Ger andningsrum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andra element. Känns modernt och lugnande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74CF2A66-247D-D57B-AFE4-3E09DE7EF585}"/>
              </a:ext>
            </a:extLst>
          </p:cNvPr>
          <p:cNvSpPr/>
          <p:nvPr/>
        </p:nvSpPr>
        <p:spPr>
          <a:xfrm>
            <a:off x="6467901" y="1454039"/>
            <a:ext cx="5695417" cy="417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10: Rörelse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viktigaste elementet bör leda till nästa viktigaste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så vidare... Skapa en logisk flow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11: Förändring - Variation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intresse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Görs genom färg, typsnitt, bilder, former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12: Standardiserad - </a:t>
            </a:r>
            <a:r>
              <a:rPr lang="sv-SE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Enhetslig</a:t>
            </a:r>
            <a:endParaRPr lang="sv-SE" sz="26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 till att alla element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fungerar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tillsammans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5D3BBF2-4F75-0A2A-3823-DC0075937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4257DE3-8AE0-D606-87CC-B5FE6FDC4EA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EB390D9-FCA3-C177-82D3-D027E1FD978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Designprinciper</a:t>
            </a: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(forts.)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72FFC7-E95F-6484-6263-A3E6B94ED38C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C049E50-22A7-53A9-9519-9631E3C9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146FA0-1E9D-08CE-D13A-494BC0CB668D}"/>
              </a:ext>
            </a:extLst>
          </p:cNvPr>
          <p:cNvSpPr txBox="1"/>
          <p:nvPr/>
        </p:nvSpPr>
        <p:spPr>
          <a:xfrm>
            <a:off x="8480512" y="5314150"/>
            <a:ext cx="3411416" cy="954107"/>
          </a:xfrm>
          <a:custGeom>
            <a:avLst/>
            <a:gdLst>
              <a:gd name="connsiteX0" fmla="*/ 0 w 3411416"/>
              <a:gd name="connsiteY0" fmla="*/ 0 h 954107"/>
              <a:gd name="connsiteX1" fmla="*/ 3411416 w 3411416"/>
              <a:gd name="connsiteY1" fmla="*/ 0 h 954107"/>
              <a:gd name="connsiteX2" fmla="*/ 3411416 w 3411416"/>
              <a:gd name="connsiteY2" fmla="*/ 954107 h 954107"/>
              <a:gd name="connsiteX3" fmla="*/ 0 w 3411416"/>
              <a:gd name="connsiteY3" fmla="*/ 954107 h 954107"/>
              <a:gd name="connsiteX4" fmla="*/ 0 w 3411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954107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76215" y="130281"/>
                  <a:pt x="3470166" y="625477"/>
                  <a:pt x="3411416" y="954107"/>
                </a:cubicBezTo>
                <a:cubicBezTo>
                  <a:pt x="2216678" y="1018614"/>
                  <a:pt x="369085" y="943122"/>
                  <a:pt x="0" y="954107"/>
                </a:cubicBezTo>
                <a:cubicBezTo>
                  <a:pt x="34036" y="517199"/>
                  <a:pt x="-38812" y="243411"/>
                  <a:pt x="0" y="0"/>
                </a:cubicBezTo>
                <a:close/>
              </a:path>
              <a:path w="3411416" h="954107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96861" y="413182"/>
                  <a:pt x="3379178" y="796472"/>
                  <a:pt x="3411416" y="954107"/>
                </a:cubicBezTo>
                <a:cubicBezTo>
                  <a:pt x="1737831" y="1016428"/>
                  <a:pt x="945290" y="989615"/>
                  <a:pt x="0" y="954107"/>
                </a:cubicBezTo>
                <a:cubicBezTo>
                  <a:pt x="-70154" y="636435"/>
                  <a:pt x="23670" y="401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Hmmm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några av dessa känns motsägelsefulla!</a:t>
            </a: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Så är det… ibland är design 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subjektivt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8F29EEB-6F21-728B-9EE5-0E7B30070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320" y="4912676"/>
            <a:ext cx="713060" cy="713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D3754-D63C-01DE-53D7-10478BF74EC0}"/>
              </a:ext>
            </a:extLst>
          </p:cNvPr>
          <p:cNvSpPr txBox="1"/>
          <p:nvPr/>
        </p:nvSpPr>
        <p:spPr>
          <a:xfrm>
            <a:off x="2538780" y="5452386"/>
            <a:ext cx="3411416" cy="738664"/>
          </a:xfrm>
          <a:custGeom>
            <a:avLst/>
            <a:gdLst>
              <a:gd name="connsiteX0" fmla="*/ 0 w 3411416"/>
              <a:gd name="connsiteY0" fmla="*/ 0 h 738664"/>
              <a:gd name="connsiteX1" fmla="*/ 3411416 w 3411416"/>
              <a:gd name="connsiteY1" fmla="*/ 0 h 738664"/>
              <a:gd name="connsiteX2" fmla="*/ 3411416 w 3411416"/>
              <a:gd name="connsiteY2" fmla="*/ 738664 h 738664"/>
              <a:gd name="connsiteX3" fmla="*/ 0 w 3411416"/>
              <a:gd name="connsiteY3" fmla="*/ 738664 h 738664"/>
              <a:gd name="connsiteX4" fmla="*/ 0 w 3411416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738664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59544" y="350324"/>
                  <a:pt x="3463623" y="477015"/>
                  <a:pt x="3411416" y="738664"/>
                </a:cubicBezTo>
                <a:cubicBezTo>
                  <a:pt x="2216678" y="803171"/>
                  <a:pt x="369085" y="727679"/>
                  <a:pt x="0" y="738664"/>
                </a:cubicBezTo>
                <a:cubicBezTo>
                  <a:pt x="42305" y="378171"/>
                  <a:pt x="35307" y="264282"/>
                  <a:pt x="0" y="0"/>
                </a:cubicBezTo>
                <a:close/>
              </a:path>
              <a:path w="3411416" h="738664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34546" y="217702"/>
                  <a:pt x="3405054" y="428383"/>
                  <a:pt x="3411416" y="738664"/>
                </a:cubicBezTo>
                <a:cubicBezTo>
                  <a:pt x="1737831" y="800985"/>
                  <a:pt x="945290" y="774172"/>
                  <a:pt x="0" y="738664"/>
                </a:cubicBezTo>
                <a:cubicBezTo>
                  <a:pt x="-24482" y="491940"/>
                  <a:pt x="20768" y="28661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Titta på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Apple.com</a:t>
            </a:r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är mästare på Whitespace!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8A8180-111F-D2C5-7FA8-CF95614F3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292" y="4998929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03854564-8893-3BA0-E0EF-A96B91005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296B836B-0D67-C2C8-84AA-4DFA99FFAF61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FAE67D32-CD9F-5674-B476-F564BC4EBAC5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CRAP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17922257-816A-F006-AE43-B615DA4B7174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53E83584-2F9A-BC28-DAE4-AC2D3D65523C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4C97F606-4CEB-BFAE-E4F0-0A5CD0E36D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5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/>
          <p:nvPr/>
        </p:nvSpPr>
        <p:spPr>
          <a:xfrm>
            <a:off x="852841" y="3046164"/>
            <a:ext cx="2769925" cy="311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4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</a:t>
            </a:r>
            <a:r>
              <a:rPr lang="sv-SE" sz="4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ontrast</a:t>
            </a:r>
            <a:endParaRPr lang="sv-SE" sz="4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4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</a:t>
            </a:r>
            <a:r>
              <a:rPr lang="sv-SE" sz="4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epetition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4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</a:t>
            </a:r>
            <a:r>
              <a:rPr lang="sv-SE" sz="4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lignment</a:t>
            </a:r>
            <a:endParaRPr lang="sv-SE" sz="4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4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</a:t>
            </a:r>
            <a:r>
              <a:rPr lang="sv-SE" sz="4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roximity</a:t>
            </a:r>
            <a:endParaRPr lang="sv-SE" sz="4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58684" y="1676077"/>
            <a:ext cx="8184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Dessa </a:t>
            </a:r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fyra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grundläggande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b="1" i="1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designprinciper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användas för alla visuella designer men är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särskilt viktiga för UI-designers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33" y="1925863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72314" y="1936965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29E322-4836-B711-A004-CFF57ED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2" y="381572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F281-A947-A97F-F970-14C3D7FFAE2B}"/>
              </a:ext>
            </a:extLst>
          </p:cNvPr>
          <p:cNvSpPr txBox="1"/>
          <p:nvPr/>
        </p:nvSpPr>
        <p:spPr>
          <a:xfrm>
            <a:off x="8814523" y="425029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62742" y="290467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8D931-E469-3687-71E2-898BAA394248}"/>
              </a:ext>
            </a:extLst>
          </p:cNvPr>
          <p:cNvGrpSpPr/>
          <p:nvPr/>
        </p:nvGrpSpPr>
        <p:grpSpPr>
          <a:xfrm>
            <a:off x="1206131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14D294F2-AF92-0278-02CC-12FC807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28D1CA-3C7F-536C-4B24-366D56FF1097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F6C46-C256-9A0D-4BED-28DD7BACC0D9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C39849-963F-8FC7-B40F-FBF5690F886B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1D1EB2-3BF9-203D-914A-3692D0045509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1" name="Picture 2" descr="Contrast">
            <a:extLst>
              <a:ext uri="{FF2B5EF4-FFF2-40B4-BE49-F238E27FC236}">
                <a16:creationId xmlns:a16="http://schemas.microsoft.com/office/drawing/2014/main" id="{DBFA2EB7-7172-1C02-B57F-BD4E2BAF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781" y="3022411"/>
            <a:ext cx="3625455" cy="15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ignment - Wiktionary, the free dictionary">
            <a:extLst>
              <a:ext uri="{FF2B5EF4-FFF2-40B4-BE49-F238E27FC236}">
                <a16:creationId xmlns:a16="http://schemas.microsoft.com/office/drawing/2014/main" id="{0A66C2AC-36F4-FB27-2094-E04DF1D88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446" y="4516348"/>
            <a:ext cx="2670264" cy="14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ing spaced repetition in language teaching and learning">
            <a:extLst>
              <a:ext uri="{FF2B5EF4-FFF2-40B4-BE49-F238E27FC236}">
                <a16:creationId xmlns:a16="http://schemas.microsoft.com/office/drawing/2014/main" id="{625FA2FE-1B9A-F46D-4AE9-59524428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13" y="3412626"/>
            <a:ext cx="2670264" cy="17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ximity Principle in Visual Design">
            <a:extLst>
              <a:ext uri="{FF2B5EF4-FFF2-40B4-BE49-F238E27FC236}">
                <a16:creationId xmlns:a16="http://schemas.microsoft.com/office/drawing/2014/main" id="{5239E1CD-4397-8AA0-ED79-0AEE608B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086" y="5218903"/>
            <a:ext cx="2289266" cy="13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miling Poop Emoji Conveys What Words Never Could - ELEPHANT">
            <a:extLst>
              <a:ext uri="{FF2B5EF4-FFF2-40B4-BE49-F238E27FC236}">
                <a16:creationId xmlns:a16="http://schemas.microsoft.com/office/drawing/2014/main" id="{32AC849D-B020-810B-10D1-176DF4A2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92311" y="25775"/>
            <a:ext cx="1325160" cy="13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9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4654440" y="720"/>
            <a:ext cx="7531560" cy="6851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5189760" y="1306080"/>
            <a:ext cx="6111360" cy="26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endParaRPr sz="5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5189760" y="4106160"/>
            <a:ext cx="6336720" cy="185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Chalk, </a:t>
            </a:r>
            <a:r>
              <a:rPr lang="sv-SE" sz="2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Systementor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1196640" y="2252880"/>
            <a:ext cx="2212560" cy="23234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3708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EEFCE-C8FC-531C-1BDE-406DBBB1DE75}"/>
              </a:ext>
            </a:extLst>
          </p:cNvPr>
          <p:cNvSpPr txBox="1"/>
          <p:nvPr/>
        </p:nvSpPr>
        <p:spPr>
          <a:xfrm>
            <a:off x="1175376" y="5867368"/>
            <a:ext cx="2315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Top 10 Web layouts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520+ Top10 Stock Illustrations, Royalty-Free Vector Graphics &amp; Clip Art -  iStock | Top 10 list, Top 10 percent, Top 10 icon">
            <a:extLst>
              <a:ext uri="{FF2B5EF4-FFF2-40B4-BE49-F238E27FC236}">
                <a16:creationId xmlns:a16="http://schemas.microsoft.com/office/drawing/2014/main" id="{29D9ED6C-B8BA-700E-5239-44ECAE55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1" y="4626299"/>
            <a:ext cx="2794148" cy="118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FFD84848-280E-8DFA-47F3-F4A93A0C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3">
            <a:extLst>
              <a:ext uri="{FF2B5EF4-FFF2-40B4-BE49-F238E27FC236}">
                <a16:creationId xmlns:a16="http://schemas.microsoft.com/office/drawing/2014/main" id="{CBA374D6-3F75-0BFD-39DF-AB7889A1E9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37440" cy="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>
            <a:extLst>
              <a:ext uri="{FF2B5EF4-FFF2-40B4-BE49-F238E27FC236}">
                <a16:creationId xmlns:a16="http://schemas.microsoft.com/office/drawing/2014/main" id="{AA304273-998D-C1D3-CC2C-CBB39C9FD1B7}"/>
              </a:ext>
            </a:extLst>
          </p:cNvPr>
          <p:cNvSpPr/>
          <p:nvPr/>
        </p:nvSpPr>
        <p:spPr>
          <a:xfrm>
            <a:off x="237960" y="6450480"/>
            <a:ext cx="3561480" cy="27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>
            <a:extLst>
              <a:ext uri="{FF2B5EF4-FFF2-40B4-BE49-F238E27FC236}">
                <a16:creationId xmlns:a16="http://schemas.microsoft.com/office/drawing/2014/main" id="{9BC76AA7-E611-E343-BEA7-0F6500F74FD3}"/>
              </a:ext>
            </a:extLst>
          </p:cNvPr>
          <p:cNvSpPr/>
          <p:nvPr/>
        </p:nvSpPr>
        <p:spPr>
          <a:xfrm>
            <a:off x="838080" y="365040"/>
            <a:ext cx="10509840" cy="13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>
            <a:extLst>
              <a:ext uri="{FF2B5EF4-FFF2-40B4-BE49-F238E27FC236}">
                <a16:creationId xmlns:a16="http://schemas.microsoft.com/office/drawing/2014/main" id="{7552CEDA-09E3-A092-C5BF-6EC11F11D245}"/>
              </a:ext>
            </a:extLst>
          </p:cNvPr>
          <p:cNvSpPr/>
          <p:nvPr/>
        </p:nvSpPr>
        <p:spPr>
          <a:xfrm>
            <a:off x="990000" y="1554120"/>
            <a:ext cx="4744494" cy="439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första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är</a:t>
            </a:r>
            <a:r>
              <a:rPr lang="en-US" sz="28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man 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designar</a:t>
            </a:r>
            <a:r>
              <a:rPr lang="en-US" sz="28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en 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webbsida</a:t>
            </a:r>
            <a:r>
              <a:rPr lang="en-US" sz="28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är</a:t>
            </a:r>
            <a:r>
              <a:rPr lang="en-US" sz="28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att</a:t>
            </a:r>
            <a:r>
              <a:rPr lang="en-US" sz="28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bestämma</a:t>
            </a:r>
            <a:r>
              <a:rPr lang="en-US" sz="2800" b="1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hur</a:t>
            </a:r>
            <a:r>
              <a:rPr lang="en-US" sz="2800" b="1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själva</a:t>
            </a:r>
            <a:r>
              <a:rPr lang="en-US" sz="2800" b="1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layouten</a:t>
            </a:r>
            <a:r>
              <a:rPr lang="en-US" sz="2800" b="1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ska se </a:t>
            </a:r>
            <a:r>
              <a:rPr lang="en-US" sz="2800" b="1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ut</a:t>
            </a:r>
            <a:r>
              <a:rPr lang="en-US" sz="2800" b="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lang="en-US" sz="2800" b="0" i="0" u="none" strike="noStrike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Här</a:t>
            </a:r>
            <a:r>
              <a:rPr lang="en-US" sz="280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visar</a:t>
            </a:r>
            <a:r>
              <a:rPr lang="en-US" sz="280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jag en </a:t>
            </a:r>
            <a:r>
              <a:rPr lang="en-US" sz="2800" i="0" u="none" strike="noStrike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väldigt</a:t>
            </a:r>
            <a:r>
              <a:rPr lang="en-US" sz="280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enkel</a:t>
            </a:r>
            <a:r>
              <a:rPr lang="en-US" sz="280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layout…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 navbar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Hero section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(100vh)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Sektioner</a:t>
            </a:r>
            <a:endParaRPr lang="en-US" sz="2800" b="1" i="0" u="none" strike="noStrike" cap="non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Footer</a:t>
            </a:r>
            <a:endParaRPr sz="2800" b="1" i="0" u="none" strike="noStrike" cap="non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DC748D-E9FB-D7F3-2DB7-603AEEC41291}"/>
              </a:ext>
            </a:extLst>
          </p:cNvPr>
          <p:cNvCxnSpPr>
            <a:cxnSpLocks/>
          </p:cNvCxnSpPr>
          <p:nvPr/>
        </p:nvCxnSpPr>
        <p:spPr>
          <a:xfrm flipV="1">
            <a:off x="5579803" y="1306357"/>
            <a:ext cx="0" cy="49801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967FDB7-A1A8-AC28-D0A3-CEFB0C36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955" y="1158470"/>
            <a:ext cx="5328000" cy="2963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542A7B-3D9A-1939-B5AA-0849E2459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665" y="3158311"/>
            <a:ext cx="5386015" cy="2767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895072-83C9-7611-E57C-04092E6BB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90" y="3179579"/>
            <a:ext cx="5386015" cy="2767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0905E-932C-E898-D1C4-01860B18F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829" y="5929251"/>
            <a:ext cx="5346000" cy="401140"/>
          </a:xfrm>
          <a:prstGeom prst="rect">
            <a:avLst/>
          </a:prstGeom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37CFB55B-ABA2-91BB-2946-60C7D28A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" y="3480169"/>
            <a:ext cx="1046323" cy="5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1D7D7-6BCF-BF36-0E3F-62AF3E850AE2}"/>
              </a:ext>
            </a:extLst>
          </p:cNvPr>
          <p:cNvSpPr txBox="1"/>
          <p:nvPr/>
        </p:nvSpPr>
        <p:spPr>
          <a:xfrm>
            <a:off x="3021578" y="5846100"/>
            <a:ext cx="2315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Layout 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3FC705-E84B-8140-E0F9-6368AA3E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8" y="5850450"/>
            <a:ext cx="2034362" cy="4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B09CF-7CD9-FF40-7D52-A0E64FFDA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D6392-E70C-1411-8E89-566C40D5849D}"/>
              </a:ext>
            </a:extLst>
          </p:cNvPr>
          <p:cNvSpPr txBox="1"/>
          <p:nvPr/>
        </p:nvSpPr>
        <p:spPr>
          <a:xfrm>
            <a:off x="7830053" y="2118714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HERO</a:t>
            </a:r>
          </a:p>
        </p:txBody>
      </p:sp>
    </p:spTree>
    <p:extLst>
      <p:ext uri="{BB962C8B-B14F-4D97-AF65-F5344CB8AC3E}">
        <p14:creationId xmlns:p14="http://schemas.microsoft.com/office/powerpoint/2010/main" val="359419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B5CB983D-361B-9DBE-1BBC-AB33BBF3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29EC66AD-3280-5014-25AC-395E85831B67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70344B8E-2C9B-1667-C08E-53C37BC7FAAD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Färg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31CA8952-2D16-16DA-968A-C888884124C7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FC6DF641-4E93-AA44-22DE-96665CB969BD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0D479F1E-3B05-8229-4753-AB431ABCAA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4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D5A98C07-8B4D-09A5-C24C-BC5629E0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32507DF-5729-C78A-44C4-BEA6F605B9A4}"/>
              </a:ext>
            </a:extLst>
          </p:cNvPr>
          <p:cNvSpPr/>
          <p:nvPr/>
        </p:nvSpPr>
        <p:spPr>
          <a:xfrm>
            <a:off x="852839" y="1454040"/>
            <a:ext cx="5243161" cy="503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60:30:10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regel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 en bra balans…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60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%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primary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colour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30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% </a:t>
            </a:r>
            <a:r>
              <a:rPr lang="sv-SE" sz="2600" b="1" strike="noStrike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secondary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colour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10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%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accent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colour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man använder sin accentfärg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mycket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förlorar den sin mening!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6741385C-DE9B-9CDC-3A2B-786C209C9E16}"/>
              </a:ext>
            </a:extLst>
          </p:cNvPr>
          <p:cNvSpPr/>
          <p:nvPr/>
        </p:nvSpPr>
        <p:spPr>
          <a:xfrm>
            <a:off x="6467901" y="1454040"/>
            <a:ext cx="5547961" cy="37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Kontrast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använda endast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nyanser av samma färg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kommer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få användarnas uppmärksamhet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Svårt att läsa…</a:t>
            </a:r>
            <a:endParaRPr lang="sv-SE" sz="2600" i="1" strike="noStrike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Försök att använda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HÖG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kontrast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åtgärdsanrop (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CTA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för att betona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viktiga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element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EDD1B40D-E89B-0CB2-A671-081AC423FF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368C7C50-3314-2BA1-15CE-0547AF730380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6017E0D-45F4-90F7-D5A4-A05DBFB49755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Färg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B0166-2110-B777-24DF-C97B7D0109ED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EE813C-F3E4-7A3B-36E6-A892BDF7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69" y="1996401"/>
            <a:ext cx="3990975" cy="142750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Picture 2" descr="Buy Now icon - Buy now button on transparent background 19787029 PNG">
            <a:extLst>
              <a:ext uri="{FF2B5EF4-FFF2-40B4-BE49-F238E27FC236}">
                <a16:creationId xmlns:a16="http://schemas.microsoft.com/office/drawing/2014/main" id="{AE29BF39-295B-A999-26F1-8489B2A5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98" y="4730491"/>
            <a:ext cx="3365102" cy="20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5D6C6-082A-9D7D-D5D4-5C279E327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2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C5170561-CCE9-24FC-1C9C-3B01181C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" y="5456214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FEA9016D-3AD4-08F0-9D91-636ECFDD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85" y="2974598"/>
            <a:ext cx="638713" cy="6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2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B14A936-6DA3-5E5D-B27A-807C7C06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C3EDCD90-CF9F-1FBB-74B2-FFC0CB4493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57118E25-511C-82EE-14C9-0ACCB89B1D94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EE3D436-246F-78E1-BB7B-C81C7A5F124E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Färgpsykologi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77677-7A83-B28D-493B-55CA3A79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606C4F25-694F-9FD2-6817-0D132A73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8647"/>
              </p:ext>
            </p:extLst>
          </p:nvPr>
        </p:nvGraphicFramePr>
        <p:xfrm>
          <a:off x="6548847" y="2577736"/>
          <a:ext cx="5257319" cy="3874064"/>
        </p:xfrm>
        <a:graphic>
          <a:graphicData uri="http://schemas.openxmlformats.org/drawingml/2006/table">
            <a:tbl>
              <a:tblPr firstRow="1" bandRow="1"/>
              <a:tblGrid>
                <a:gridCol w="622743">
                  <a:extLst>
                    <a:ext uri="{9D8B030D-6E8A-4147-A177-3AD203B41FA5}">
                      <a16:colId xmlns:a16="http://schemas.microsoft.com/office/drawing/2014/main" val="1564126790"/>
                    </a:ext>
                  </a:extLst>
                </a:gridCol>
                <a:gridCol w="4634576">
                  <a:extLst>
                    <a:ext uri="{9D8B030D-6E8A-4147-A177-3AD203B41FA5}">
                      <a16:colId xmlns:a16="http://schemas.microsoft.com/office/drawing/2014/main" val="387252031"/>
                    </a:ext>
                  </a:extLst>
                </a:gridCol>
              </a:tblGrid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kern="120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Good &amp; Bad, Love, Self confidence, anger &amp; danger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69487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Energetic &amp; warm. Feelings of excitement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671555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Happiness, Sunlight, Warmth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836947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Nature, Calming,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200004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Used often by Companies, Trust, distance &amp; 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9230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Royalty &amp; wealth. Mystery &amp; Magic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988231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Tragedy &amp; Death. A mystery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07170"/>
                  </a:ext>
                </a:extLst>
              </a:tr>
              <a:tr h="48425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sv-SE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sv-SE" sz="1600" b="0" noProof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Purity &amp; Virginal. Clarity.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401423"/>
                  </a:ext>
                </a:extLst>
              </a:tr>
            </a:tbl>
          </a:graphicData>
        </a:graphic>
      </p:graphicFrame>
      <p:sp>
        <p:nvSpPr>
          <p:cNvPr id="14" name="Google Shape;223;p13">
            <a:extLst>
              <a:ext uri="{FF2B5EF4-FFF2-40B4-BE49-F238E27FC236}">
                <a16:creationId xmlns:a16="http://schemas.microsoft.com/office/drawing/2014/main" id="{1DF7AE61-0DCB-FF11-D278-71D5D011590D}"/>
              </a:ext>
            </a:extLst>
          </p:cNvPr>
          <p:cNvSpPr/>
          <p:nvPr/>
        </p:nvSpPr>
        <p:spPr>
          <a:xfrm>
            <a:off x="989999" y="2520769"/>
            <a:ext cx="5147157" cy="375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Förtroende och stabilitet: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Dessa är viktiga egenskaper för banktjänster.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Association med pengar och säkerhet: </a:t>
            </a:r>
            <a:r>
              <a:rPr lang="sv-SE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Grönt kan förknippas med pengar och blått ofta associeras med säkerhet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Universalitet:</a:t>
            </a:r>
            <a:r>
              <a:rPr lang="sv-SE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Färger som är relativt neutrala och acceptabla för de flesta människor. De är mindre benägna att väcka kontroverser eller avvisa användare på grund av deras personliga preferenser.</a:t>
            </a:r>
            <a:endParaRPr sz="2200" b="1" i="0" u="none" strike="noStrike" cap="non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7E1260-FE7E-89AD-AF7E-58D991800BFF}"/>
              </a:ext>
            </a:extLst>
          </p:cNvPr>
          <p:cNvCxnSpPr>
            <a:cxnSpLocks/>
          </p:cNvCxnSpPr>
          <p:nvPr/>
        </p:nvCxnSpPr>
        <p:spPr>
          <a:xfrm flipV="1">
            <a:off x="6137156" y="2470204"/>
            <a:ext cx="0" cy="40890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23;p13">
            <a:extLst>
              <a:ext uri="{FF2B5EF4-FFF2-40B4-BE49-F238E27FC236}">
                <a16:creationId xmlns:a16="http://schemas.microsoft.com/office/drawing/2014/main" id="{ABAC87B4-67D0-1C76-F867-7C0FA40C855A}"/>
              </a:ext>
            </a:extLst>
          </p:cNvPr>
          <p:cNvSpPr/>
          <p:nvPr/>
        </p:nvSpPr>
        <p:spPr>
          <a:xfrm>
            <a:off x="989999" y="1527552"/>
            <a:ext cx="10775009" cy="94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Många bankwebbplatser använder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grönt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eller </a:t>
            </a:r>
            <a:r>
              <a:rPr lang="sv-SE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blått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sin huvudfärgscheman av flera skäl:</a:t>
            </a:r>
          </a:p>
        </p:txBody>
      </p:sp>
      <p:pic>
        <p:nvPicPr>
          <p:cNvPr id="6146" name="Picture 2" descr="Bank - Download free icons">
            <a:extLst>
              <a:ext uri="{FF2B5EF4-FFF2-40B4-BE49-F238E27FC236}">
                <a16:creationId xmlns:a16="http://schemas.microsoft.com/office/drawing/2014/main" id="{8CD7A0AD-1083-7C7A-BB34-3525C21A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74" y="1552835"/>
            <a:ext cx="942652" cy="94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AD4B57-191C-43BC-61B0-6E6A9F9DD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24" y="2460937"/>
            <a:ext cx="428703" cy="560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E7705F-704D-E937-9974-A89444304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51" y="3472545"/>
            <a:ext cx="428703" cy="5609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ABF4DC-4C81-051E-AC2A-4D43408FB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24" y="4452078"/>
            <a:ext cx="428703" cy="5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/>
          <p:nvPr/>
        </p:nvSpPr>
        <p:spPr>
          <a:xfrm>
            <a:off x="852841" y="2678088"/>
            <a:ext cx="8566942" cy="385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 inkluderar allt från…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Knappar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Menyer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Färgscheman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ayouter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handlar om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göra användarupplevelsen så enkel och intuitiv som möjligt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Ett bra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gör det lätt för användare att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navigera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förstå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produkt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tjänst utan att behöva mycket instruktioner eller utbildning.</a:t>
            </a:r>
            <a:endParaRPr lang="sv-SE" sz="24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349378" y="1562863"/>
            <a:ext cx="9424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Interface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handlar om det sätt på vilket användare </a:t>
            </a:r>
          </a:p>
          <a:p>
            <a:pPr algn="ctr"/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interagerar med en mjukvara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webbplats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eller en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applikation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08" y="1777814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77110" y="1736666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29E322-4836-B711-A004-CFF57ED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2" y="233527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F281-A947-A97F-F970-14C3D7FFAE2B}"/>
              </a:ext>
            </a:extLst>
          </p:cNvPr>
          <p:cNvSpPr txBox="1"/>
          <p:nvPr/>
        </p:nvSpPr>
        <p:spPr>
          <a:xfrm>
            <a:off x="8814523" y="276984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62742" y="259116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8D931-E469-3687-71E2-898BAA394248}"/>
              </a:ext>
            </a:extLst>
          </p:cNvPr>
          <p:cNvGrpSpPr/>
          <p:nvPr/>
        </p:nvGrpSpPr>
        <p:grpSpPr>
          <a:xfrm>
            <a:off x="1206131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14D294F2-AF92-0278-02CC-12FC807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28D1CA-3C7F-536C-4B24-366D56FF1097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F6C46-C256-9A0D-4BED-28DD7BACC0D9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C39849-963F-8FC7-B40F-FBF5690F886B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1D1EB2-3BF9-203D-914A-3692D0045509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E60A94-AB05-E59E-DA1C-DD2ED371D538}"/>
              </a:ext>
            </a:extLst>
          </p:cNvPr>
          <p:cNvSpPr txBox="1"/>
          <p:nvPr/>
        </p:nvSpPr>
        <p:spPr>
          <a:xfrm>
            <a:off x="9950836" y="5550823"/>
            <a:ext cx="224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Fördjupa din kunskap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nternet Prosymbols Duotone icon">
            <a:extLst>
              <a:ext uri="{FF2B5EF4-FFF2-40B4-BE49-F238E27FC236}">
                <a16:creationId xmlns:a16="http://schemas.microsoft.com/office/drawing/2014/main" id="{F0AFA532-EEB1-43CB-1471-4A6ADC0E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78" y="54985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3698FF-30EE-5C64-CC37-66ADF222F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030" name="Picture 6" descr="Intro to UI Buttons Lesson | Uxcel">
            <a:extLst>
              <a:ext uri="{FF2B5EF4-FFF2-40B4-BE49-F238E27FC236}">
                <a16:creationId xmlns:a16="http://schemas.microsoft.com/office/drawing/2014/main" id="{70C2E8C8-8D09-5826-9758-25F076E6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40" y="2733341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imal Set of Hamburger Menu Flat Icons. Menu Icons Vector Set of UI  Design Elements. Interface Design V… | Hamburger menu, Ui design elements,  Website menu design">
            <a:extLst>
              <a:ext uri="{FF2B5EF4-FFF2-40B4-BE49-F238E27FC236}">
                <a16:creationId xmlns:a16="http://schemas.microsoft.com/office/drawing/2014/main" id="{477BB892-076C-349F-C14C-564DA3E5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50" y="2818352"/>
            <a:ext cx="1531243" cy="15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i design white background mobile application colours - ColorsWall">
            <a:extLst>
              <a:ext uri="{FF2B5EF4-FFF2-40B4-BE49-F238E27FC236}">
                <a16:creationId xmlns:a16="http://schemas.microsoft.com/office/drawing/2014/main" id="{ADEAB25B-76C4-22DA-5F9D-350E0D44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99" y="2951897"/>
            <a:ext cx="2622129" cy="139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2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B3EAE97F-6DE8-5B15-3D29-DFDC2E1D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B61272DB-0EBE-8C20-A8B0-DE9B978A4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557636AE-A78B-1994-2CCA-380B161A5ACE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4C6842F-6E9E-B6E9-79C6-170A7A1EF93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Färgschema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F2437B-97F5-58E2-7530-A47C9787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94B104-DF2D-553A-2E2B-CD241420D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56" y="1843075"/>
            <a:ext cx="6724891" cy="4096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E9524A-8EC9-7984-0E51-A92C54348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534" y="1419497"/>
            <a:ext cx="2856151" cy="5030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871056-6CEF-B620-E206-9C5A97C3E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358" y="1419497"/>
            <a:ext cx="1313829" cy="138709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518F46-AFD7-BF20-BE7D-97FE1B27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795" y="1316884"/>
            <a:ext cx="1197050" cy="11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80C53-B0D7-4EB5-ACBE-866D8031B7DE}"/>
              </a:ext>
            </a:extLst>
          </p:cNvPr>
          <p:cNvSpPr txBox="1"/>
          <p:nvPr/>
        </p:nvSpPr>
        <p:spPr>
          <a:xfrm>
            <a:off x="10565391" y="2575754"/>
            <a:ext cx="1558440" cy="461665"/>
          </a:xfrm>
          <a:prstGeom prst="rect">
            <a:avLst/>
          </a:prstGeom>
          <a:solidFill>
            <a:srgbClr val="0D4EB5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I’m</a:t>
            </a:r>
            <a:r>
              <a:rPr lang="sv-SE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hiding</a:t>
            </a:r>
            <a:r>
              <a:rPr lang="sv-SE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38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8607078-3488-203C-64A0-53A9860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F6E3D842-167A-D9CE-C6E0-506F0B11387F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78407005-2D1A-4995-3F3D-5ACC6B22E48A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Typography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7D1C3667-41E6-39A2-F0F6-FA9431C334D5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841A4705-A5FF-DCE8-E64F-703106C4EE6F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F3F21E87-C416-1DF5-EAF8-E4177D8D16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425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E335C6C-6285-3364-2E25-99DD046A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DE8265CF-75AA-12C0-8B6C-C6AA4AE1106F}"/>
              </a:ext>
            </a:extLst>
          </p:cNvPr>
          <p:cNvSpPr/>
          <p:nvPr/>
        </p:nvSpPr>
        <p:spPr>
          <a:xfrm>
            <a:off x="635728" y="1454040"/>
            <a:ext cx="5765073" cy="411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 eller inbäddade...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Systemtypsnitt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redan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installerade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på datorn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Inbäddade typsnitt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behöver installeras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3"/>
              </a:rPr>
              <a:t>Google Fonts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öppen källkod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Varje webbplats kan ladda ner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Google-typsnitt med CSS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Alla kan ladda ner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Google Fonts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gratis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74CF2A66-247D-D57B-AFE4-3E09DE7EF585}"/>
              </a:ext>
            </a:extLst>
          </p:cNvPr>
          <p:cNvSpPr/>
          <p:nvPr/>
        </p:nvSpPr>
        <p:spPr>
          <a:xfrm>
            <a:off x="6467901" y="1454039"/>
            <a:ext cx="5695417" cy="472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Öppna runda typsnitt är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lättare att läsa på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skärmen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Försök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testa din typsnitt på flera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olika enheter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upplösningar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Sans-Serif är mer läsbara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Vanligtvis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typsnitt med olika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vikter tillräckligt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dessa olika vikter för att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hierarkier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5D3BBF2-4F75-0A2A-3823-DC00759379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4257DE3-8AE0-D606-87CC-B5FE6FDC4EA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EB390D9-FCA3-C177-82D3-D027E1FD978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72FFC7-E95F-6484-6263-A3E6B94ED38C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C049E50-22A7-53A9-9519-9631E3C95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56D07-D9A0-351E-9B08-CA285070D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75" y="5155172"/>
            <a:ext cx="2283148" cy="1302784"/>
          </a:xfrm>
          <a:prstGeom prst="rect">
            <a:avLst/>
          </a:prstGeom>
        </p:spPr>
      </p:pic>
      <p:pic>
        <p:nvPicPr>
          <p:cNvPr id="1026" name="Picture 2" descr="Google Fonts (@googlefonts) / X">
            <a:extLst>
              <a:ext uri="{FF2B5EF4-FFF2-40B4-BE49-F238E27FC236}">
                <a16:creationId xmlns:a16="http://schemas.microsoft.com/office/drawing/2014/main" id="{F33B0AD1-5FB5-DD79-DB75-BB2CB10F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09" y="3910442"/>
            <a:ext cx="1184074" cy="118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50BE6-87B7-18D5-1322-ED6CF11F2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1764" y="1572933"/>
            <a:ext cx="1767993" cy="112023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99B90AB-01FC-541F-7D97-FE1509F92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48" y="5164541"/>
            <a:ext cx="713060" cy="7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E335C6C-6285-3364-2E25-99DD046A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DE8265CF-75AA-12C0-8B6C-C6AA4AE1106F}"/>
              </a:ext>
            </a:extLst>
          </p:cNvPr>
          <p:cNvSpPr/>
          <p:nvPr/>
        </p:nvSpPr>
        <p:spPr>
          <a:xfrm>
            <a:off x="635728" y="1454041"/>
            <a:ext cx="11396077" cy="410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Välj typsnittsstorlek enligt enhet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Vi håller en telefon precis framför vårt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ansikte... medan en TV är flera meter bort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Välj alltid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lämplig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radhöjd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...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 din text utrymme att andas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Försök att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ändra avståndet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MELLAN bokstäverna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Utveckla för max &lt;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H1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&gt; - &lt;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H6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&gt;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5D3BBF2-4F75-0A2A-3823-DC0075937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4257DE3-8AE0-D606-87CC-B5FE6FDC4EA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EB390D9-FCA3-C177-82D3-D027E1FD978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Font Styling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49E50-22A7-53A9-9519-9631E3C9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2050" name="Picture 2" descr="What are multiple devices? – TIBL-Project">
            <a:extLst>
              <a:ext uri="{FF2B5EF4-FFF2-40B4-BE49-F238E27FC236}">
                <a16:creationId xmlns:a16="http://schemas.microsoft.com/office/drawing/2014/main" id="{5AFA463B-8036-2EA8-E2D1-07B22B42B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4" y="1361348"/>
            <a:ext cx="1634205" cy="115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line height and letter spacing effectively in web design">
            <a:extLst>
              <a:ext uri="{FF2B5EF4-FFF2-40B4-BE49-F238E27FC236}">
                <a16:creationId xmlns:a16="http://schemas.microsoft.com/office/drawing/2014/main" id="{66B616B7-1E9D-738F-B8DE-B53EA06B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46" y="2524716"/>
            <a:ext cx="6362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8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E335C6C-6285-3364-2E25-99DD046A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DE8265CF-75AA-12C0-8B6C-C6AA4AE1106F}"/>
              </a:ext>
            </a:extLst>
          </p:cNvPr>
          <p:cNvSpPr/>
          <p:nvPr/>
        </p:nvSpPr>
        <p:spPr>
          <a:xfrm>
            <a:off x="635728" y="1454040"/>
            <a:ext cx="5765073" cy="411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Betraktad som det universella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elementet för UI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Bra ikoner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bör kännas som en del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 gränssnittets bildspråk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 bara ögongodis...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måste ha en funktion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Ikoner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visuella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metaforer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är ett kraftfullt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UX-verktyg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74CF2A66-247D-D57B-AFE4-3E09DE7EF585}"/>
              </a:ext>
            </a:extLst>
          </p:cNvPr>
          <p:cNvSpPr/>
          <p:nvPr/>
        </p:nvSpPr>
        <p:spPr>
          <a:xfrm>
            <a:off x="6467901" y="1454039"/>
            <a:ext cx="5695417" cy="472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Visuella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avbrott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/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kapitel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Gruppera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viktiga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avsnitt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Kan användas för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navigering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5D3BBF2-4F75-0A2A-3823-DC0075937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74257DE3-8AE0-D606-87CC-B5FE6FDC4EA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EB390D9-FCA3-C177-82D3-D027E1FD978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Icongraphy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72FFC7-E95F-6484-6263-A3E6B94ED38C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C049E50-22A7-53A9-9519-9631E3C9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9BCEA-10E1-10DB-BA63-351CC503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73" y="1502904"/>
            <a:ext cx="2552699" cy="2432185"/>
          </a:xfrm>
          <a:prstGeom prst="rect">
            <a:avLst/>
          </a:prstGeom>
        </p:spPr>
      </p:pic>
      <p:pic>
        <p:nvPicPr>
          <p:cNvPr id="3076" name="Picture 4" descr="Icons — Shopify Polaris">
            <a:extLst>
              <a:ext uri="{FF2B5EF4-FFF2-40B4-BE49-F238E27FC236}">
                <a16:creationId xmlns:a16="http://schemas.microsoft.com/office/drawing/2014/main" id="{A14004CC-F3CB-5641-6591-1B4730FD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1" y="4376029"/>
            <a:ext cx="3532452" cy="1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65FEE-86A9-A929-89CE-104366233D12}"/>
              </a:ext>
            </a:extLst>
          </p:cNvPr>
          <p:cNvSpPr txBox="1"/>
          <p:nvPr/>
        </p:nvSpPr>
        <p:spPr>
          <a:xfrm>
            <a:off x="7074738" y="4845300"/>
            <a:ext cx="4561801" cy="1600438"/>
          </a:xfrm>
          <a:custGeom>
            <a:avLst/>
            <a:gdLst>
              <a:gd name="connsiteX0" fmla="*/ 0 w 4561801"/>
              <a:gd name="connsiteY0" fmla="*/ 0 h 1600438"/>
              <a:gd name="connsiteX1" fmla="*/ 4561801 w 4561801"/>
              <a:gd name="connsiteY1" fmla="*/ 0 h 1600438"/>
              <a:gd name="connsiteX2" fmla="*/ 4561801 w 4561801"/>
              <a:gd name="connsiteY2" fmla="*/ 1600438 h 1600438"/>
              <a:gd name="connsiteX3" fmla="*/ 0 w 4561801"/>
              <a:gd name="connsiteY3" fmla="*/ 1600438 h 1600438"/>
              <a:gd name="connsiteX4" fmla="*/ 0 w 4561801"/>
              <a:gd name="connsiteY4" fmla="*/ 0 h 160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1801" h="1600438" fill="none" extrusionOk="0">
                <a:moveTo>
                  <a:pt x="0" y="0"/>
                </a:moveTo>
                <a:cubicBezTo>
                  <a:pt x="488198" y="102978"/>
                  <a:pt x="3703431" y="101137"/>
                  <a:pt x="4561801" y="0"/>
                </a:cubicBezTo>
                <a:cubicBezTo>
                  <a:pt x="4452908" y="246616"/>
                  <a:pt x="4513235" y="1061462"/>
                  <a:pt x="4561801" y="1600438"/>
                </a:cubicBezTo>
                <a:cubicBezTo>
                  <a:pt x="3228919" y="1664945"/>
                  <a:pt x="740698" y="1589453"/>
                  <a:pt x="0" y="1600438"/>
                </a:cubicBezTo>
                <a:cubicBezTo>
                  <a:pt x="53410" y="1194402"/>
                  <a:pt x="46787" y="539047"/>
                  <a:pt x="0" y="0"/>
                </a:cubicBezTo>
                <a:close/>
              </a:path>
              <a:path w="4561801" h="1600438" stroke="0" extrusionOk="0">
                <a:moveTo>
                  <a:pt x="0" y="0"/>
                </a:moveTo>
                <a:cubicBezTo>
                  <a:pt x="1089234" y="-951"/>
                  <a:pt x="2490257" y="36535"/>
                  <a:pt x="4561801" y="0"/>
                </a:cubicBezTo>
                <a:cubicBezTo>
                  <a:pt x="4506540" y="552519"/>
                  <a:pt x="4455155" y="1354520"/>
                  <a:pt x="4561801" y="1600438"/>
                </a:cubicBezTo>
                <a:cubicBezTo>
                  <a:pt x="4076428" y="1662759"/>
                  <a:pt x="1475060" y="1635946"/>
                  <a:pt x="0" y="1600438"/>
                </a:cubicBezTo>
                <a:cubicBezTo>
                  <a:pt x="142563" y="1021072"/>
                  <a:pt x="-101032" y="61127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Ikonerna måste tillhöra samma familj som alla andra använda ikoner</a:t>
            </a: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 samma färg eller färgschema</a:t>
            </a: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Stil med eller utan ramar eller ramattribut</a:t>
            </a:r>
          </a:p>
          <a:p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Lägg till samma effekter (som lutning eller skuggor) på samtliga ikoner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E67DB-8E47-03A1-ECA4-5C75D8CCD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1635" y="4391843"/>
            <a:ext cx="853514" cy="876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71C6BA-3C18-5A2A-E489-443DC1A33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28" y="2280808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2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6C21A29-382A-EA45-A2D3-0217096C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148D1DCC-F24F-770C-72C8-BA24C367E24E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84C64C88-8FE3-E053-6EC9-EF85519822CD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Elements &amp; CTA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654A51EE-DA11-B027-F013-E06C9CE3704D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C10A36FB-D9E6-4044-77A1-E6F118B48FE1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BB21B2FB-AF94-5141-A1A7-573A03CCBB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78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1D84270A-FDE9-6C10-B904-A0DD6DA15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19BD16E5-C728-A43E-A1F5-8C3795C5D90C}"/>
              </a:ext>
            </a:extLst>
          </p:cNvPr>
          <p:cNvSpPr/>
          <p:nvPr/>
        </p:nvSpPr>
        <p:spPr>
          <a:xfrm>
            <a:off x="635728" y="1454040"/>
            <a:ext cx="5765073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UI-elements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(User Interface elements) är de olika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visuella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interaktiva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komponenter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används för att skapa en användargränssnitt på en webbplats,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app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annan digital produkt.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kan inkludera allt från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knappar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formulär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navigationsmenyer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ikoner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avstånd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färger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element är avgörande för att användarna ska kunna navigera och interagera med produkten på ett intuitivt och effektivt sätt.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214E89F2-0A6E-6833-B80D-58ED120E06BD}"/>
              </a:ext>
            </a:extLst>
          </p:cNvPr>
          <p:cNvSpPr/>
          <p:nvPr/>
        </p:nvSpPr>
        <p:spPr>
          <a:xfrm>
            <a:off x="6467901" y="1454039"/>
            <a:ext cx="5695417" cy="443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CTA-</a:t>
            </a:r>
            <a:r>
              <a:rPr lang="sv-SE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buttons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(Call-to-Action-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buttons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är specifika knappar eller länkar som designats för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locka användare till en önskad handling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konvertering på en webbplats eller app.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knappar är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utformade för att vara tydliga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lockande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lätt att klicka på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 att guida användarna mot att ta önskad åtgärd, såsom att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köpa en produkt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registrera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sig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en tjänst eller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klicka på en annons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4E003720-6240-F1E4-C3A2-61BBD4A24E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1B49FDB-5B98-B223-3467-7BF786D3412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FDD229-5E3D-B0C9-216C-1BA325E1B37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4AAD48-040F-6928-337A-C14D991E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D617A-A51A-0432-E6D0-F9A23113AB8F}"/>
              </a:ext>
            </a:extLst>
          </p:cNvPr>
          <p:cNvSpPr/>
          <p:nvPr/>
        </p:nvSpPr>
        <p:spPr>
          <a:xfrm>
            <a:off x="783771" y="799405"/>
            <a:ext cx="2072640" cy="5660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ELEMENTS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291DFF-4097-66F7-D14A-9F52458066A7}"/>
              </a:ext>
            </a:extLst>
          </p:cNvPr>
          <p:cNvSpPr/>
          <p:nvPr/>
        </p:nvSpPr>
        <p:spPr>
          <a:xfrm>
            <a:off x="6605450" y="799405"/>
            <a:ext cx="2072640" cy="566058"/>
          </a:xfrm>
          <a:prstGeom prst="roundRect">
            <a:avLst/>
          </a:prstGeom>
          <a:solidFill>
            <a:srgbClr val="0D4E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CTA</a:t>
            </a:r>
          </a:p>
        </p:txBody>
      </p:sp>
    </p:spTree>
    <p:extLst>
      <p:ext uri="{BB962C8B-B14F-4D97-AF65-F5344CB8AC3E}">
        <p14:creationId xmlns:p14="http://schemas.microsoft.com/office/powerpoint/2010/main" val="363633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C153645-56E9-AD4A-C420-00BE7649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DF0C1FA8-2EB8-A951-15B9-9ECBE31F9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6B084ACF-D12E-348B-DABD-D0D38145C49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329FD-8672-D544-7D27-B516C61C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4BDE73-5F5A-4405-06F6-A8180E01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7" y="437992"/>
            <a:ext cx="6779953" cy="3261158"/>
          </a:xfrm>
          <a:prstGeom prst="rect">
            <a:avLst/>
          </a:prstGeom>
        </p:spPr>
      </p:pic>
      <p:pic>
        <p:nvPicPr>
          <p:cNvPr id="4098" name="Picture 2" descr="How To Design an Effective Call to Action Button for Your Website | Master  Your Website">
            <a:extLst>
              <a:ext uri="{FF2B5EF4-FFF2-40B4-BE49-F238E27FC236}">
                <a16:creationId xmlns:a16="http://schemas.microsoft.com/office/drawing/2014/main" id="{88E70550-1290-B2A9-C832-6293FD13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25" y="4033860"/>
            <a:ext cx="3831853" cy="25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40AA42-6FA4-C85F-0939-77B072BB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369" y="1599259"/>
            <a:ext cx="3394825" cy="4206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8CCD8-9DDA-FFAF-F5DC-B736FC5C5592}"/>
              </a:ext>
            </a:extLst>
          </p:cNvPr>
          <p:cNvSpPr txBox="1"/>
          <p:nvPr/>
        </p:nvSpPr>
        <p:spPr>
          <a:xfrm>
            <a:off x="1767255" y="4980560"/>
            <a:ext cx="771365" cy="523220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CTA</a:t>
            </a:r>
          </a:p>
        </p:txBody>
      </p:sp>
    </p:spTree>
    <p:extLst>
      <p:ext uri="{BB962C8B-B14F-4D97-AF65-F5344CB8AC3E}">
        <p14:creationId xmlns:p14="http://schemas.microsoft.com/office/powerpoint/2010/main" val="1730077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8C0F4E1-B427-0541-8F35-DF384D53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C0FED3A4-A455-31F7-C7C3-695A5A88153E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F4F91128-ACDA-E520-5953-100F20C34C33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Moodboard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144BED09-F819-9A30-E3B2-53EF411E6F71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9A575A43-6A3F-8D0C-4E7F-576807BBE7CF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1DE8D133-5C57-1F24-C4FD-E732C6A06B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77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1052B463-B3CD-7DCF-C427-BBE11B8F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A75C476B-F58E-E933-BEF1-34F7ABDC79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F5FDEE20-9988-6BF3-2CAA-B7406E96525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B3982AB7-F09A-4584-000B-3AB8E98EF85F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Moodboard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C737F-259E-E6B9-9783-8AE37308D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BB19FD-87B1-79A8-8134-AFA5DF9752A5}"/>
              </a:ext>
            </a:extLst>
          </p:cNvPr>
          <p:cNvSpPr txBox="1"/>
          <p:nvPr/>
        </p:nvSpPr>
        <p:spPr>
          <a:xfrm>
            <a:off x="312015" y="1538472"/>
            <a:ext cx="5909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 är en Moodboard?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Ett visuellt verktyg som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kommunicerar våra koncept och visuella idéer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planerad arrangemang av bilder, texter, material, färg, former osv.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Ett sätt att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projicera ett viss stil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eller koncept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sv-S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15B5-E2D8-1519-3AC1-A109A89A662F}"/>
              </a:ext>
            </a:extLst>
          </p:cNvPr>
          <p:cNvSpPr txBox="1"/>
          <p:nvPr/>
        </p:nvSpPr>
        <p:spPr>
          <a:xfrm>
            <a:off x="347520" y="3751611"/>
            <a:ext cx="5741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Varför skapar en Moodboard?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 en process för att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skapa en tydlig design story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 använda i vårt projekt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kan vara komplicerad att uttrycka sina tankar kring en design, en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Moodboard hjälper till att </a:t>
            </a:r>
            <a:r>
              <a:rPr lang="sv-SE" sz="1800" b="1" i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hur du har tänkt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bra startpunkt.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Hjälper till att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kartlägga dina idéer 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och definiera ditt projekt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89C37-4F4A-BC36-75A1-8635E0D7E0D1}"/>
              </a:ext>
            </a:extLst>
          </p:cNvPr>
          <p:cNvSpPr txBox="1"/>
          <p:nvPr/>
        </p:nvSpPr>
        <p:spPr>
          <a:xfrm>
            <a:off x="6400801" y="5012487"/>
            <a:ext cx="54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Hur skapar man en Moodboard?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Teamet sitter och samlar bilder, ikoner, texter, former som de tycker om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Teamet tittar på alla Moodboards och </a:t>
            </a:r>
            <a:r>
              <a:rPr lang="sv-SE" sz="1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välj det som de anser passar projektet</a:t>
            </a:r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 slut skapas en final Moodboard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B2ACF-AEA9-64F7-A3BA-F6DAD7B3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576" y="1228711"/>
            <a:ext cx="5390409" cy="35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3C7742D3-B593-F34C-4C96-8E6A4B96B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9BE437A-F672-EB7B-D123-30AD4A613597}"/>
              </a:ext>
            </a:extLst>
          </p:cNvPr>
          <p:cNvSpPr/>
          <p:nvPr/>
        </p:nvSpPr>
        <p:spPr>
          <a:xfrm>
            <a:off x="852839" y="1454040"/>
            <a:ext cx="107295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i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</a:t>
            </a:r>
            <a:r>
              <a:rPr lang="sv-SE" sz="2400" b="1" i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sammansatt av alla element som gör det möjligt för någon att interagera med en produkt eller tjänst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UX</a:t>
            </a:r>
            <a:r>
              <a:rPr lang="sv-SE" sz="2400" i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det som den enskilde som interagerar med den produkten eller tjänsten tar med sig från hela upplevelsen.</a:t>
            </a:r>
            <a:endParaRPr lang="en-US" sz="2400" i="1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13D04F0E-C01F-4BD6-4051-30501BCF048C}"/>
              </a:ext>
            </a:extLst>
          </p:cNvPr>
          <p:cNvSpPr/>
          <p:nvPr/>
        </p:nvSpPr>
        <p:spPr>
          <a:xfrm>
            <a:off x="6467901" y="3143500"/>
            <a:ext cx="5547961" cy="17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huvudtyper av UI…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Kommandoradsgränssnitt (föråldrat)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Grafiskt användargränssnitt (GUI)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Röstbaserat gränssnitt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F72CA2BF-C3E2-2327-2D98-A1720A0590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EA5E03A4-5898-1B77-1E65-AF2D1675B494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0EA1B050-0AC0-781B-E4B2-D7216F1E692C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UI      UX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E999C-ECE6-7D68-5507-028E22361E55}"/>
              </a:ext>
            </a:extLst>
          </p:cNvPr>
          <p:cNvCxnSpPr>
            <a:cxnSpLocks/>
          </p:cNvCxnSpPr>
          <p:nvPr/>
        </p:nvCxnSpPr>
        <p:spPr>
          <a:xfrm>
            <a:off x="6322428" y="3222171"/>
            <a:ext cx="0" cy="31786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B7A403-D1FD-F8D6-CC01-419F1E9A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13ACA-6C94-5510-F0AA-169A4C80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97" y="712764"/>
            <a:ext cx="534491" cy="611253"/>
          </a:xfrm>
          <a:prstGeom prst="rect">
            <a:avLst/>
          </a:prstGeom>
        </p:spPr>
      </p:pic>
      <p:sp>
        <p:nvSpPr>
          <p:cNvPr id="13" name="Google Shape;658;p44">
            <a:extLst>
              <a:ext uri="{FF2B5EF4-FFF2-40B4-BE49-F238E27FC236}">
                <a16:creationId xmlns:a16="http://schemas.microsoft.com/office/drawing/2014/main" id="{2227FC83-CC28-4930-0A04-3D3E80E8F724}"/>
              </a:ext>
            </a:extLst>
          </p:cNvPr>
          <p:cNvSpPr/>
          <p:nvPr/>
        </p:nvSpPr>
        <p:spPr>
          <a:xfrm>
            <a:off x="743178" y="3143499"/>
            <a:ext cx="5547961" cy="3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består av...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Inkommande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hårdvara </a:t>
            </a:r>
            <a:b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(mus, tangentbord, röst osv.)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Utgående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hårdvara </a:t>
            </a:r>
            <a:b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</a:b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(skärm, högtalare)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Bra design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Tydlighet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Bekant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Konsekvent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Förlåtande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Effektiv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F5AF53-0050-EBF2-FDC2-0F74B999A152}"/>
              </a:ext>
            </a:extLst>
          </p:cNvPr>
          <p:cNvSpPr txBox="1"/>
          <p:nvPr/>
        </p:nvSpPr>
        <p:spPr>
          <a:xfrm>
            <a:off x="7106198" y="4903863"/>
            <a:ext cx="4035792" cy="1569660"/>
          </a:xfrm>
          <a:custGeom>
            <a:avLst/>
            <a:gdLst>
              <a:gd name="connsiteX0" fmla="*/ 0 w 4035792"/>
              <a:gd name="connsiteY0" fmla="*/ 0 h 1569660"/>
              <a:gd name="connsiteX1" fmla="*/ 4035792 w 4035792"/>
              <a:gd name="connsiteY1" fmla="*/ 0 h 1569660"/>
              <a:gd name="connsiteX2" fmla="*/ 4035792 w 4035792"/>
              <a:gd name="connsiteY2" fmla="*/ 1569660 h 1569660"/>
              <a:gd name="connsiteX3" fmla="*/ 0 w 4035792"/>
              <a:gd name="connsiteY3" fmla="*/ 1569660 h 1569660"/>
              <a:gd name="connsiteX4" fmla="*/ 0 w 4035792"/>
              <a:gd name="connsiteY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792" h="1569660" fill="none" extrusionOk="0">
                <a:moveTo>
                  <a:pt x="0" y="0"/>
                </a:moveTo>
                <a:cubicBezTo>
                  <a:pt x="409903" y="102978"/>
                  <a:pt x="2913171" y="101137"/>
                  <a:pt x="4035792" y="0"/>
                </a:cubicBezTo>
                <a:cubicBezTo>
                  <a:pt x="3973131" y="256451"/>
                  <a:pt x="3961739" y="861901"/>
                  <a:pt x="4035792" y="1569660"/>
                </a:cubicBezTo>
                <a:cubicBezTo>
                  <a:pt x="3537216" y="1634167"/>
                  <a:pt x="1221514" y="1558675"/>
                  <a:pt x="0" y="1569660"/>
                </a:cubicBezTo>
                <a:cubicBezTo>
                  <a:pt x="67273" y="1301393"/>
                  <a:pt x="-138591" y="670679"/>
                  <a:pt x="0" y="0"/>
                </a:cubicBezTo>
                <a:close/>
              </a:path>
              <a:path w="4035792" h="1569660" stroke="0" extrusionOk="0">
                <a:moveTo>
                  <a:pt x="0" y="0"/>
                </a:moveTo>
                <a:cubicBezTo>
                  <a:pt x="1240874" y="-951"/>
                  <a:pt x="3202536" y="36535"/>
                  <a:pt x="4035792" y="0"/>
                </a:cubicBezTo>
                <a:cubicBezTo>
                  <a:pt x="4016100" y="598891"/>
                  <a:pt x="4153216" y="957726"/>
                  <a:pt x="4035792" y="1569660"/>
                </a:cubicBezTo>
                <a:cubicBezTo>
                  <a:pt x="2231792" y="1631981"/>
                  <a:pt x="823935" y="1605168"/>
                  <a:pt x="0" y="1569660"/>
                </a:cubicBezTo>
                <a:cubicBezTo>
                  <a:pt x="-97979" y="796374"/>
                  <a:pt x="-137001" y="69371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Utmaningar</a:t>
            </a: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Användare </a:t>
            </a:r>
            <a:r>
              <a:rPr lang="sv-S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behöver lära sig nya gränssnitt</a:t>
            </a:r>
          </a:p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Drömmen är att uppnå ett gränssnitt som </a:t>
            </a:r>
            <a:r>
              <a:rPr lang="sv-SE" sz="1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kräver minimal eller ingen inlärning</a:t>
            </a:r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5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AC97AA9F-B370-16DE-9634-0E1A4A85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39" y="4447919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C078A3-1AC8-3325-30F4-9DEEDB451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89" y="5567360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8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C153645-56E9-AD4A-C420-00BE7649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DF0C1FA8-2EB8-A951-15B9-9ECBE31F9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6B084ACF-D12E-348B-DABD-D0D38145C49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329FD-8672-D544-7D27-B516C61C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7172" name="Picture 4" descr="How to Make a Moodboard? Level Up Your UI/UX Design Game">
            <a:extLst>
              <a:ext uri="{FF2B5EF4-FFF2-40B4-BE49-F238E27FC236}">
                <a16:creationId xmlns:a16="http://schemas.microsoft.com/office/drawing/2014/main" id="{0DDC35E8-B6C2-0145-D420-A4FECE9B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63" y="975361"/>
            <a:ext cx="9843240" cy="553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059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30 Beautiful Mood Board Examples with Inspiring Aesthetics">
            <a:extLst>
              <a:ext uri="{FF2B5EF4-FFF2-40B4-BE49-F238E27FC236}">
                <a16:creationId xmlns:a16="http://schemas.microsoft.com/office/drawing/2014/main" id="{7A1780C0-10E3-6B8F-12A8-D9F6C8CF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10" y="1445622"/>
            <a:ext cx="3764928" cy="29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Övning - Moodboard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469585" cy="472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kapa en </a:t>
            </a:r>
            <a:r>
              <a:rPr lang="sv-SE" sz="24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Moodboard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en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webbportfölj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Samla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bilder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ikoner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former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du tycker om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Även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menyer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user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flow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kan vara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intressant att inkludera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Bestäm tema och målgrupp: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Fokusera på designstilar: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Betrakta användarupplevelse (UX):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Varierad innehållstyp: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Reflektera din personlighet: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21790CD6-316D-D2A2-3645-51BE3E02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F146F1-1B27-9D07-DCD0-2A2DFC9885D3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7BC57-5C51-0D45-F0AF-DF977E1D8B04}"/>
              </a:ext>
            </a:extLst>
          </p:cNvPr>
          <p:cNvSpPr txBox="1"/>
          <p:nvPr/>
        </p:nvSpPr>
        <p:spPr>
          <a:xfrm rot="20492477">
            <a:off x="6503985" y="993534"/>
            <a:ext cx="2470549" cy="646331"/>
          </a:xfrm>
          <a:prstGeom prst="rect">
            <a:avLst/>
          </a:prstGeom>
          <a:solidFill>
            <a:srgbClr val="1D9A78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Moodboard</a:t>
            </a:r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A78A0620-E6F9-BC1A-F1E5-E0D0E7E2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A982A-5E24-7812-DA3A-54426F49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49283"/>
            <a:ext cx="853514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1C567-FB08-E407-3B5B-9911B1B00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14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3A1C10A6-1C1A-3DF0-30C7-DD319288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0B996DAB-C215-C07C-922F-1E05BAD88E04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B2387F0E-BD89-55AE-453D-45193BC71FF8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Responsive Design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1B2C9459-F8B0-8B33-1145-715F7F69129D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403627BF-FE18-DA20-5763-291C36F26CD8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2BAAD515-914B-3EC9-885D-AB160BB481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07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68FC0515-616E-B8F9-EDC9-1B8384C3B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2ACD8A17-0040-DDC0-69E8-91A8599F47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26B1C085-67C4-5EAD-E64D-4932F5CD3DB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5EBD94F-ADC6-E124-9AD6-474363469D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Responsive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F385C-153D-4AB6-C206-C108A4F9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50A0D-5ED7-73DA-ED48-EBBCD58EBDC4}"/>
              </a:ext>
            </a:extLst>
          </p:cNvPr>
          <p:cNvSpPr txBox="1"/>
          <p:nvPr/>
        </p:nvSpPr>
        <p:spPr>
          <a:xfrm>
            <a:off x="312015" y="1518373"/>
            <a:ext cx="59096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45% av all internettrafik i Sverige är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80% av användarna kommer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sluta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använda en webbplats som inte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fungerar bra på deras enhet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rankar webbplatser med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dålig </a:t>
            </a:r>
            <a:r>
              <a:rPr lang="sv-SE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responsivitet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lägre i sina 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sökresultat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E666C-A250-A3C0-479B-5B642EED23B8}"/>
              </a:ext>
            </a:extLst>
          </p:cNvPr>
          <p:cNvSpPr txBox="1"/>
          <p:nvPr/>
        </p:nvSpPr>
        <p:spPr>
          <a:xfrm>
            <a:off x="6481777" y="1518373"/>
            <a:ext cx="53976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Vanligaste upplösningar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360x640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(little mobile):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22,64%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1366x768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(laptop):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11,98%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1920x1080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(desktop):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7,35%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375x667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(average mobile):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5%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1440x900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(desktop):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3,17%</a:t>
            </a:r>
          </a:p>
          <a:p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720x1280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(large mobil):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2,74%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8D4AA-BB6D-EA79-6845-073A9FE3D1B1}"/>
              </a:ext>
            </a:extLst>
          </p:cNvPr>
          <p:cNvCxnSpPr>
            <a:cxnSpLocks/>
          </p:cNvCxnSpPr>
          <p:nvPr/>
        </p:nvCxnSpPr>
        <p:spPr>
          <a:xfrm flipV="1">
            <a:off x="6137156" y="1494838"/>
            <a:ext cx="0" cy="47840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What is Responsive Design | Check Your Website for Free!!">
            <a:extLst>
              <a:ext uri="{FF2B5EF4-FFF2-40B4-BE49-F238E27FC236}">
                <a16:creationId xmlns:a16="http://schemas.microsoft.com/office/drawing/2014/main" id="{9EAD0DF8-3EBA-CF8E-1293-44144036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45" y="4526314"/>
            <a:ext cx="3312954" cy="189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3ECC1-F0C0-FFA6-1D3A-5F02DB856E3B}"/>
              </a:ext>
            </a:extLst>
          </p:cNvPr>
          <p:cNvSpPr txBox="1"/>
          <p:nvPr/>
        </p:nvSpPr>
        <p:spPr>
          <a:xfrm>
            <a:off x="838080" y="5384571"/>
            <a:ext cx="4266499" cy="830997"/>
          </a:xfrm>
          <a:custGeom>
            <a:avLst/>
            <a:gdLst>
              <a:gd name="connsiteX0" fmla="*/ 0 w 4266499"/>
              <a:gd name="connsiteY0" fmla="*/ 0 h 830997"/>
              <a:gd name="connsiteX1" fmla="*/ 4266499 w 4266499"/>
              <a:gd name="connsiteY1" fmla="*/ 0 h 830997"/>
              <a:gd name="connsiteX2" fmla="*/ 4266499 w 4266499"/>
              <a:gd name="connsiteY2" fmla="*/ 830997 h 830997"/>
              <a:gd name="connsiteX3" fmla="*/ 0 w 4266499"/>
              <a:gd name="connsiteY3" fmla="*/ 830997 h 830997"/>
              <a:gd name="connsiteX4" fmla="*/ 0 w 4266499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6499" h="830997" fill="none" extrusionOk="0">
                <a:moveTo>
                  <a:pt x="0" y="0"/>
                </a:moveTo>
                <a:cubicBezTo>
                  <a:pt x="703510" y="102978"/>
                  <a:pt x="3602484" y="101137"/>
                  <a:pt x="4266499" y="0"/>
                </a:cubicBezTo>
                <a:cubicBezTo>
                  <a:pt x="4306037" y="323816"/>
                  <a:pt x="4310396" y="634960"/>
                  <a:pt x="4266499" y="830997"/>
                </a:cubicBezTo>
                <a:cubicBezTo>
                  <a:pt x="2858634" y="895504"/>
                  <a:pt x="676874" y="820012"/>
                  <a:pt x="0" y="830997"/>
                </a:cubicBezTo>
                <a:cubicBezTo>
                  <a:pt x="-65725" y="496757"/>
                  <a:pt x="-6243" y="345973"/>
                  <a:pt x="0" y="0"/>
                </a:cubicBezTo>
                <a:close/>
              </a:path>
              <a:path w="4266499" h="830997" stroke="0" extrusionOk="0">
                <a:moveTo>
                  <a:pt x="0" y="0"/>
                </a:moveTo>
                <a:cubicBezTo>
                  <a:pt x="1165414" y="-951"/>
                  <a:pt x="3000708" y="36535"/>
                  <a:pt x="4266499" y="0"/>
                </a:cubicBezTo>
                <a:cubicBezTo>
                  <a:pt x="4331179" y="153475"/>
                  <a:pt x="4285067" y="622754"/>
                  <a:pt x="4266499" y="830997"/>
                </a:cubicBezTo>
                <a:cubicBezTo>
                  <a:pt x="2330607" y="893318"/>
                  <a:pt x="1199598" y="866505"/>
                  <a:pt x="0" y="830997"/>
                </a:cubicBezTo>
                <a:cubicBezTo>
                  <a:pt x="-66032" y="501132"/>
                  <a:pt x="29078" y="1837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Testa om en webbplats är mobilvänlig…</a:t>
            </a:r>
          </a:p>
          <a:p>
            <a:r>
              <a:rPr lang="sv-S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https://search.google.com/test/mobile-friendly</a:t>
            </a:r>
            <a:endParaRPr lang="sv-S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3345D03-FE29-A36C-ACEC-8383D7769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71" y="4983097"/>
            <a:ext cx="713060" cy="713060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1A1E975-656C-D4A8-EAC4-D4C34EB8337E}"/>
              </a:ext>
            </a:extLst>
          </p:cNvPr>
          <p:cNvSpPr/>
          <p:nvPr/>
        </p:nvSpPr>
        <p:spPr>
          <a:xfrm>
            <a:off x="6313713" y="2063931"/>
            <a:ext cx="141937" cy="2462383"/>
          </a:xfrm>
          <a:prstGeom prst="downArrow">
            <a:avLst/>
          </a:prstGeom>
          <a:gradFill flip="none" rotWithShape="1">
            <a:gsLst>
              <a:gs pos="37000">
                <a:srgbClr val="C00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9689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9171BE5C-D5F3-619A-369C-1B64E64F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24CD47-F35B-C0CA-4DD7-02AF058FB269}"/>
              </a:ext>
            </a:extLst>
          </p:cNvPr>
          <p:cNvGrpSpPr/>
          <p:nvPr/>
        </p:nvGrpSpPr>
        <p:grpSpPr>
          <a:xfrm>
            <a:off x="582703" y="2119682"/>
            <a:ext cx="5295583" cy="3358011"/>
            <a:chOff x="582703" y="2119682"/>
            <a:chExt cx="5295583" cy="33580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C4826B-C990-D1DA-60E5-D8041705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03" y="2119682"/>
              <a:ext cx="5129208" cy="33580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098EE8-10BF-01F5-E325-AAA82AC7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840" y="2384850"/>
              <a:ext cx="1946957" cy="27813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997B12-E719-FDE5-C7D7-1DD4EA5D8C1A}"/>
                </a:ext>
              </a:extLst>
            </p:cNvPr>
            <p:cNvSpPr/>
            <p:nvPr/>
          </p:nvSpPr>
          <p:spPr>
            <a:xfrm>
              <a:off x="5643160" y="2332596"/>
              <a:ext cx="174166" cy="139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F1F2C1-63AB-0C0E-21B3-AC15B99811F2}"/>
                </a:ext>
              </a:extLst>
            </p:cNvPr>
            <p:cNvSpPr/>
            <p:nvPr/>
          </p:nvSpPr>
          <p:spPr>
            <a:xfrm>
              <a:off x="1310646" y="5193359"/>
              <a:ext cx="45676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12D14DBF-3B1A-6AC4-65FD-9532F1D278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FD481930-CE44-8C46-F826-5983D279F3D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AB8106E0-D722-CB8E-2433-33D34CA1BF68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Webbläsare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788A9-40AA-6538-B210-A989DDBF2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2538B0-196B-5D04-409B-F620DEC6DC1C}"/>
              </a:ext>
            </a:extLst>
          </p:cNvPr>
          <p:cNvSpPr txBox="1"/>
          <p:nvPr/>
        </p:nvSpPr>
        <p:spPr>
          <a:xfrm>
            <a:off x="6481777" y="1518373"/>
            <a:ext cx="55500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till att testa din webbplats i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olika webbläsare och olika upplösningar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Utvecklaren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är ansvarig för att sätta brytpunkter ... men ...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UI-designern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bestämmer exakt hur en </a:t>
            </a:r>
            <a:r>
              <a:rPr lang="sv-SE" sz="2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webbplats ska se ut och VAR brytpunkterna ska placeras!</a:t>
            </a: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Arbeta tillsammans!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103D4B-84C0-08C3-C36A-332119402E6C}"/>
              </a:ext>
            </a:extLst>
          </p:cNvPr>
          <p:cNvCxnSpPr>
            <a:cxnSpLocks/>
          </p:cNvCxnSpPr>
          <p:nvPr/>
        </p:nvCxnSpPr>
        <p:spPr>
          <a:xfrm flipV="1">
            <a:off x="6137156" y="1494838"/>
            <a:ext cx="0" cy="47840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478A467-3C89-835C-E881-23C8E66A4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77" y="5634707"/>
            <a:ext cx="853514" cy="876376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CC7354A1-490D-5EF6-7FE3-1DB9759D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07" y="51951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8FB3E96-C8AE-74EB-4D32-74C00F56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86" y="51951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A8D39D3C-3CBA-88C3-A41F-D2B603E16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18" y="5195143"/>
            <a:ext cx="581667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73CF50B-17E4-AA62-1821-BD51B3F7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29" y="5195143"/>
            <a:ext cx="509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BBAD342A-41B9-F5D3-F0D9-DDA59F3CE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175" y="51951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26BE0D57-F83A-FB01-FC63-599D206D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71" y="51951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3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017DAB-8F58-DA44-ED8A-01BAA411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745D488B-BD13-CECB-3E87-25ECB7BE2FF6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617DE6EF-2DAC-0417-C4DF-911D1BDD11EE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Style Guide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891A07B2-FA26-863B-5CE3-2C7B2D0D2764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D3215C91-B134-9471-E269-5674427060E1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401D5226-BC74-3A40-54E8-62B8AE973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16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91C9060-3526-4DE4-9494-5C81CEFA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41AFA93-7DAB-8E84-C5AC-6368C4945B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FE91AF0-4D93-9519-DE71-95A0BCBF892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2263E078-1212-5E5D-843D-5F512446E9E8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Style Guide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5DD27-4B7C-C87A-E60C-6D0BF31D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E75CC-27DF-7D4C-0295-4150859A88B1}"/>
              </a:ext>
            </a:extLst>
          </p:cNvPr>
          <p:cNvSpPr txBox="1"/>
          <p:nvPr/>
        </p:nvSpPr>
        <p:spPr>
          <a:xfrm>
            <a:off x="312015" y="1518373"/>
            <a:ext cx="5909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 är en Style Guide?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holistisk set av standarder 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definierar din kunds </a:t>
            </a:r>
            <a:r>
              <a:rPr lang="sv-SE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 refererar till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logos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färg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visuella aspekter som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ikoner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bilder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ord,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fonter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även synpunkter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Ett sätt att se till att arbetet blir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konsekvent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enhetligt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EEFB9-607F-B2C0-F72C-0F821164B205}"/>
              </a:ext>
            </a:extLst>
          </p:cNvPr>
          <p:cNvSpPr txBox="1"/>
          <p:nvPr/>
        </p:nvSpPr>
        <p:spPr>
          <a:xfrm>
            <a:off x="347520" y="4152207"/>
            <a:ext cx="5741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Varför skapar en Style Guide?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skapar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enhetlighet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din produkt som gör det möjligt att skiljer sig från mängden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Gör det möjligt att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leverera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dina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nyckelvärden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Förbättra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lojalitet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genom att öka tillit och auktoritet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F50F3-8964-FC26-5055-38302E0C30AC}"/>
              </a:ext>
            </a:extLst>
          </p:cNvPr>
          <p:cNvSpPr txBox="1"/>
          <p:nvPr/>
        </p:nvSpPr>
        <p:spPr>
          <a:xfrm>
            <a:off x="6481778" y="1518373"/>
            <a:ext cx="50389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Hur skapar man en Style Guide?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Principles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your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Breakpoints (responsive)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components (iconography)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B57A1A-90C2-C87A-E52E-B0582D21A998}"/>
              </a:ext>
            </a:extLst>
          </p:cNvPr>
          <p:cNvCxnSpPr>
            <a:cxnSpLocks/>
          </p:cNvCxnSpPr>
          <p:nvPr/>
        </p:nvCxnSpPr>
        <p:spPr>
          <a:xfrm flipV="1">
            <a:off x="6137156" y="1494838"/>
            <a:ext cx="0" cy="47840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7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F3F4-DC2D-2A39-1332-3EFAD45BC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ow To Create a Web Design Style Guide - Designmodo">
            <a:extLst>
              <a:ext uri="{FF2B5EF4-FFF2-40B4-BE49-F238E27FC236}">
                <a16:creationId xmlns:a16="http://schemas.microsoft.com/office/drawing/2014/main" id="{98747174-32A5-93CF-43C8-9EDE6DF74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6" y="1077689"/>
            <a:ext cx="10593978" cy="52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481;p21">
            <a:extLst>
              <a:ext uri="{FF2B5EF4-FFF2-40B4-BE49-F238E27FC236}">
                <a16:creationId xmlns:a16="http://schemas.microsoft.com/office/drawing/2014/main" id="{0E22ACB4-8505-B108-DD25-5E75E62229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2;p21">
            <a:extLst>
              <a:ext uri="{FF2B5EF4-FFF2-40B4-BE49-F238E27FC236}">
                <a16:creationId xmlns:a16="http://schemas.microsoft.com/office/drawing/2014/main" id="{21C4E8DC-0E68-600A-3297-66A11D8B8F31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BF8A05-C9C3-457B-A218-45CAB78A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9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C8E16570-001E-F6E3-85EC-325A568D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50 of the best brand style guides to inspire you">
            <a:extLst>
              <a:ext uri="{FF2B5EF4-FFF2-40B4-BE49-F238E27FC236}">
                <a16:creationId xmlns:a16="http://schemas.microsoft.com/office/drawing/2014/main" id="{B3B01045-39BD-34E5-18DB-3EB3FC2E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52" y="1338876"/>
            <a:ext cx="4229488" cy="31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B6FEB40E-5B8E-D01D-6631-56AF97E220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C9FA8389-A276-7D25-CD8C-93F07F6CDFE2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6E9D638A-2C21-8167-A120-10A73FD6E6B2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Övning – Style Guide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B1BB1DBF-8984-38AA-8011-1367C8644D4A}"/>
              </a:ext>
            </a:extLst>
          </p:cNvPr>
          <p:cNvSpPr/>
          <p:nvPr/>
        </p:nvSpPr>
        <p:spPr>
          <a:xfrm>
            <a:off x="852839" y="1454040"/>
            <a:ext cx="5469585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kapa en </a:t>
            </a:r>
            <a:r>
              <a:rPr lang="sv-SE" sz="24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Style Guide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en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webbportfölj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Tänk på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bilder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ikoner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former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du tycker om</a:t>
            </a:r>
          </a:p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Färgpalett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Typografi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Bilder och grafik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Interaktionsstilar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Responsiv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Tillgänglighet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B100A4-E0C3-DD6E-0761-8AA4BF9FD8CC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8CA81A6A-9943-5E1D-D34D-208CDDA22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8" y="4849772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7A5976-34EF-26B2-EDA6-D3F292A3B5B2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75596-F87D-588C-F267-672B401B7B94}"/>
              </a:ext>
            </a:extLst>
          </p:cNvPr>
          <p:cNvSpPr txBox="1"/>
          <p:nvPr/>
        </p:nvSpPr>
        <p:spPr>
          <a:xfrm rot="20492477">
            <a:off x="6557335" y="758397"/>
            <a:ext cx="1127232" cy="646331"/>
          </a:xfrm>
          <a:prstGeom prst="rect">
            <a:avLst/>
          </a:prstGeom>
          <a:solidFill>
            <a:srgbClr val="1D9A78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Style</a:t>
            </a:r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F746094C-9315-A60C-9BA8-1D10FD75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1" y="4855294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32471-9289-E5A9-787C-F5CDF648C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49283"/>
            <a:ext cx="853514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B771D-35D9-66DD-762A-D842217C4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37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82D0A43F-AF3B-A997-341F-CF05D83D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C9604678-3932-F13D-DA61-3E4A9AA6E3D1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9C029E96-B5B9-725B-CB75-96CC35805958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Prototypes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D34FF835-F95A-7112-99BE-C891E47CF67F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9EA804E3-A391-7F49-5CB7-ED704F55B296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73828D74-1D7D-75D8-DAD0-DB3DF4BB4F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55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DBE5D94A-B27F-3040-9920-3067D4158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42981391-22CF-1DF1-0BA7-1E14A69F1216}"/>
              </a:ext>
            </a:extLst>
          </p:cNvPr>
          <p:cNvSpPr/>
          <p:nvPr/>
        </p:nvSpPr>
        <p:spPr>
          <a:xfrm>
            <a:off x="852839" y="1454040"/>
            <a:ext cx="5547961" cy="48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stora klyftor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mellan UI och utvecklingsteamet.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Numera behöver en Front End-utvecklare mycket mer än bara HTML/CSS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Designer och utvecklare använder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olika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verktyg och språk.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interagerar ofta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Till slut tillhör UI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resultatet blir en kompromiss...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dödar kreativiteten.</a:t>
            </a: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EE6C00D2-A21D-DD74-4F04-002859778E6C}"/>
              </a:ext>
            </a:extLst>
          </p:cNvPr>
          <p:cNvSpPr/>
          <p:nvPr/>
        </p:nvSpPr>
        <p:spPr>
          <a:xfrm>
            <a:off x="6467901" y="1454040"/>
            <a:ext cx="5695417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UX-designer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Förstå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användarna (tex. forskning)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en designstrategi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förstå produkten och skapa en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användarflöde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</a:t>
            </a:r>
            <a:r>
              <a:rPr lang="sv-SE" sz="22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wireframes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prototyper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2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UI-designer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bra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problemlösare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Har tillgång till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konkurrensanalys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 till att designen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ser bra ut på alla upplösningar/enheter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</a:t>
            </a:r>
            <a:r>
              <a:rPr lang="sv-SE" sz="22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arbetar nära UX och </a:t>
            </a:r>
            <a:r>
              <a:rPr lang="sv-SE" sz="22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devteamet</a:t>
            </a:r>
            <a:endParaRPr lang="sv-SE" sz="22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gör </a:t>
            </a:r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forskning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06A7BA1-72BE-32C7-05C2-0E186E61FD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B5A78BA3-660A-9B71-5A69-482B3BDCBE5A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CE91549B-E5B8-C146-F7D3-C778EBD2A71A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Utmaningar &amp; Roller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F70FEC-F1D1-534B-906B-802DDD199C32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D31D793-9B30-8883-BC75-4C0FA983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9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EE35781D-B927-6BA3-58FA-D9DC6BC9B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9" y="5075694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69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1D84270A-FDE9-6C10-B904-A0DD6DA15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19BD16E5-C728-A43E-A1F5-8C3795C5D90C}"/>
              </a:ext>
            </a:extLst>
          </p:cNvPr>
          <p:cNvSpPr/>
          <p:nvPr/>
        </p:nvSpPr>
        <p:spPr>
          <a:xfrm>
            <a:off x="635728" y="1454040"/>
            <a:ext cx="5765073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grundläggande visuell representation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 en webbplats eller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app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vanligtvis skapad i form av grova skisser eller digitala ritningar. Deras syfte är att visa layouten och strukturen på en webbplats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/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app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utan att fokusera på detaljer som färger, typografi eller grafik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Wireframes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används för att planera och kommunicera layouten och funktionaliteten hos en digital produkt innan den designas och utvecklas fullständigt.</a:t>
            </a:r>
          </a:p>
        </p:txBody>
      </p:sp>
      <p:sp>
        <p:nvSpPr>
          <p:cNvPr id="11" name="Google Shape;658;p44">
            <a:extLst>
              <a:ext uri="{FF2B5EF4-FFF2-40B4-BE49-F238E27FC236}">
                <a16:creationId xmlns:a16="http://schemas.microsoft.com/office/drawing/2014/main" id="{214E89F2-0A6E-6833-B80D-58ED120E06BD}"/>
              </a:ext>
            </a:extLst>
          </p:cNvPr>
          <p:cNvSpPr/>
          <p:nvPr/>
        </p:nvSpPr>
        <p:spPr>
          <a:xfrm>
            <a:off x="6467901" y="1454039"/>
            <a:ext cx="5695417" cy="49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Interaktiva modeller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av en webbplats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/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app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används för att demonstrera dess funktionalitet och användarupplevelse.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Prototyper kan variera i komplexitet från enkla klickbara skisser till fullt fungerande simuleringar av den slutliga produkten.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Deras syfte är att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testa och validera designidéer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användarflöden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funktionalitet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innan den slutliga produkten byggs. 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4E003720-6240-F1E4-C3A2-61BBD4A24E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1B49FDB-5B98-B223-3467-7BF786D3412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FDD229-5E3D-B0C9-216C-1BA325E1B37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4AAD48-040F-6928-337A-C14D991E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D617A-A51A-0432-E6D0-F9A23113AB8F}"/>
              </a:ext>
            </a:extLst>
          </p:cNvPr>
          <p:cNvSpPr/>
          <p:nvPr/>
        </p:nvSpPr>
        <p:spPr>
          <a:xfrm>
            <a:off x="783771" y="799405"/>
            <a:ext cx="2072640" cy="5660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291DFF-4097-66F7-D14A-9F52458066A7}"/>
              </a:ext>
            </a:extLst>
          </p:cNvPr>
          <p:cNvSpPr/>
          <p:nvPr/>
        </p:nvSpPr>
        <p:spPr>
          <a:xfrm>
            <a:off x="6605450" y="799405"/>
            <a:ext cx="2072640" cy="566058"/>
          </a:xfrm>
          <a:prstGeom prst="roundRect">
            <a:avLst/>
          </a:prstGeom>
          <a:solidFill>
            <a:srgbClr val="0D4E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305027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D70F786B-42FE-9032-FA9B-4D86000A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AF25FC8C-D352-15BD-F101-2415B5A5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14" y="4970546"/>
            <a:ext cx="2359085" cy="15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Wireframe | Definition and Overview">
            <a:extLst>
              <a:ext uri="{FF2B5EF4-FFF2-40B4-BE49-F238E27FC236}">
                <a16:creationId xmlns:a16="http://schemas.microsoft.com/office/drawing/2014/main" id="{E926A145-E6A9-4B4E-C09B-7FC5F116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72" y="1497585"/>
            <a:ext cx="4831785" cy="28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A4CA8104-7397-56FD-CACD-AA92B16035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12636A4B-3E41-C4D0-2A50-D96000EECEF1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CB2A826D-267C-4E81-D3EC-CFFA213119BA}"/>
              </a:ext>
            </a:extLst>
          </p:cNvPr>
          <p:cNvSpPr/>
          <p:nvPr/>
        </p:nvSpPr>
        <p:spPr>
          <a:xfrm>
            <a:off x="852839" y="1454040"/>
            <a:ext cx="5469585" cy="50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kapa en </a:t>
            </a:r>
            <a:r>
              <a:rPr lang="sv-SE" sz="2400" b="1" strike="noStrike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Wireframe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en </a:t>
            </a: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webbportfölj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vilket program som helst tex.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MS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Paint eller        MS Powerpoint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du vill kan du även ritar på papper!</a:t>
            </a:r>
          </a:p>
          <a:p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Definiera mål och målgrupp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Skissa grundläggande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standardkomponenter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Fokusera på användarupplevelse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Testa och iterera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Tänk på </a:t>
            </a:r>
            <a:r>
              <a:rPr lang="sv-SE" sz="24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responsiv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design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878729-F2D2-C484-DD8A-624D09BABDDD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535F00-4AD2-C25A-49C2-0DE90FD5FF46}"/>
              </a:ext>
            </a:extLst>
          </p:cNvPr>
          <p:cNvSpPr/>
          <p:nvPr/>
        </p:nvSpPr>
        <p:spPr>
          <a:xfrm>
            <a:off x="6664960" y="1216344"/>
            <a:ext cx="5313674" cy="3393444"/>
          </a:xfrm>
          <a:prstGeom prst="round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56679-C7D5-A000-1A6E-5E28780E24CA}"/>
              </a:ext>
            </a:extLst>
          </p:cNvPr>
          <p:cNvSpPr txBox="1"/>
          <p:nvPr/>
        </p:nvSpPr>
        <p:spPr>
          <a:xfrm rot="20492477">
            <a:off x="6514798" y="949988"/>
            <a:ext cx="2257349" cy="646331"/>
          </a:xfrm>
          <a:prstGeom prst="rect">
            <a:avLst/>
          </a:prstGeom>
          <a:solidFill>
            <a:srgbClr val="1D9A78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</a:t>
            </a:r>
            <a:endParaRPr lang="sv-SE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4B27B-C52E-6D59-6339-5675571E6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12363"/>
            <a:ext cx="853514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A6378-63E0-8D45-5AEC-F7775B18A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4" name="Picture 2" descr="Homework &amp; Spelling Tasks | Blakedown Primary School">
            <a:extLst>
              <a:ext uri="{FF2B5EF4-FFF2-40B4-BE49-F238E27FC236}">
                <a16:creationId xmlns:a16="http://schemas.microsoft.com/office/drawing/2014/main" id="{5DFD3520-6AAE-3CD1-F145-4416ADF8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1" y="478992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779A9-877D-5609-CE57-72C01A01CC48}"/>
              </a:ext>
            </a:extLst>
          </p:cNvPr>
          <p:cNvSpPr txBox="1"/>
          <p:nvPr/>
        </p:nvSpPr>
        <p:spPr>
          <a:xfrm>
            <a:off x="6496534" y="5192455"/>
            <a:ext cx="3411416" cy="1169551"/>
          </a:xfrm>
          <a:custGeom>
            <a:avLst/>
            <a:gdLst>
              <a:gd name="connsiteX0" fmla="*/ 0 w 3411416"/>
              <a:gd name="connsiteY0" fmla="*/ 0 h 1169551"/>
              <a:gd name="connsiteX1" fmla="*/ 3411416 w 3411416"/>
              <a:gd name="connsiteY1" fmla="*/ 0 h 1169551"/>
              <a:gd name="connsiteX2" fmla="*/ 3411416 w 3411416"/>
              <a:gd name="connsiteY2" fmla="*/ 1169551 h 1169551"/>
              <a:gd name="connsiteX3" fmla="*/ 0 w 3411416"/>
              <a:gd name="connsiteY3" fmla="*/ 1169551 h 1169551"/>
              <a:gd name="connsiteX4" fmla="*/ 0 w 3411416"/>
              <a:gd name="connsiteY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1169551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496935" y="176666"/>
                  <a:pt x="3479522" y="671823"/>
                  <a:pt x="3411416" y="1169551"/>
                </a:cubicBezTo>
                <a:cubicBezTo>
                  <a:pt x="2216678" y="1234058"/>
                  <a:pt x="369085" y="1158566"/>
                  <a:pt x="0" y="1169551"/>
                </a:cubicBezTo>
                <a:cubicBezTo>
                  <a:pt x="70022" y="760078"/>
                  <a:pt x="-3199" y="153897"/>
                  <a:pt x="0" y="0"/>
                </a:cubicBezTo>
                <a:close/>
              </a:path>
              <a:path w="3411416" h="1169551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361957" y="287067"/>
                  <a:pt x="3410208" y="842724"/>
                  <a:pt x="3411416" y="1169551"/>
                </a:cubicBezTo>
                <a:cubicBezTo>
                  <a:pt x="1737831" y="1231872"/>
                  <a:pt x="945290" y="1205059"/>
                  <a:pt x="0" y="1169551"/>
                </a:cubicBezTo>
                <a:cubicBezTo>
                  <a:pt x="81356" y="978061"/>
                  <a:pt x="81762" y="52138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 skapa en </a:t>
            </a:r>
            <a:r>
              <a:rPr lang="sv-S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för en webbutvecklarportfölj är ett viktigt steg för att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planera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funktionalitet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innan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 börjar utveckla din webbplats.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435658-5B2B-CFD0-4AD3-04F8E4E270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42" y="4790981"/>
            <a:ext cx="713060" cy="713060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B42ACD4-CDE4-5419-8ECA-43BE1881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2638697"/>
            <a:ext cx="365780" cy="3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3899400C-6D22-7B64-FD7F-885FCE68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68" y="2620980"/>
            <a:ext cx="394008" cy="3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70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469589" cy="480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</a:t>
            </a: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nder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nästa lektion</a:t>
            </a: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får ni chans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att visa upp ert arbete.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visa upp: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Moodboard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Style Guide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Wireframe</a:t>
            </a:r>
            <a:endParaRPr lang="sv-SE" sz="2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v-SE" sz="2800" b="1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Beskriv gärna din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tankeprocess under hela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design fasen.</a:t>
            </a:r>
            <a:endParaRPr lang="sv-SE" sz="28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173D56EC-57A4-FE19-1901-5242223ADD72}"/>
              </a:ext>
            </a:extLst>
          </p:cNvPr>
          <p:cNvSpPr/>
          <p:nvPr/>
        </p:nvSpPr>
        <p:spPr>
          <a:xfrm>
            <a:off x="6482948" y="1458390"/>
            <a:ext cx="5680372" cy="105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En </a:t>
            </a:r>
            <a:r>
              <a:rPr lang="en-US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</a:t>
            </a:r>
            <a:r>
              <a:rPr lang="en-US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flera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frivilliga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får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visa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upp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sitt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arbete</a:t>
            </a:r>
            <a:r>
              <a:rPr lang="en-US" sz="2800" strike="noStrik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</a:t>
            </a:r>
            <a:r>
              <a:rPr lang="en-US" sz="2800" strike="noStrik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klassen</a:t>
            </a:r>
            <a:endParaRPr lang="en-US" sz="2800" strike="noStri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ear of class presentations is normal but can be serious. Here's how to  help.">
            <a:extLst>
              <a:ext uri="{FF2B5EF4-FFF2-40B4-BE49-F238E27FC236}">
                <a16:creationId xmlns:a16="http://schemas.microsoft.com/office/drawing/2014/main" id="{5B08AE51-A7AF-1001-E7B2-353AFCB4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93" y="2810349"/>
            <a:ext cx="4859384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CD3819-43E3-5C2C-F839-A4AFD4691EC9}"/>
              </a:ext>
            </a:extLst>
          </p:cNvPr>
          <p:cNvSpPr txBox="1"/>
          <p:nvPr/>
        </p:nvSpPr>
        <p:spPr>
          <a:xfrm rot="21480000">
            <a:off x="10379640" y="284836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dirty="0">
                <a:solidFill>
                  <a:srgbClr val="C00000"/>
                </a:solidFill>
                <a:latin typeface="Bradley Hand ITC" panose="03070402050302030203" pitchFamily="66" charset="0"/>
              </a:rPr>
              <a:t>UX/UI</a:t>
            </a:r>
            <a:endParaRPr lang="sv-SE" sz="1800" b="1" dirty="0">
              <a:latin typeface="Bradley Hand ITC" panose="03070402050302030203" pitchFamily="66" charset="0"/>
            </a:endParaRPr>
          </a:p>
        </p:txBody>
      </p:sp>
      <p:pic>
        <p:nvPicPr>
          <p:cNvPr id="13" name="Picture 10" descr="Thumbs Up Vector Art, Icons, and Graphics for Free Download">
            <a:extLst>
              <a:ext uri="{FF2B5EF4-FFF2-40B4-BE49-F238E27FC236}">
                <a16:creationId xmlns:a16="http://schemas.microsoft.com/office/drawing/2014/main" id="{DD58C93A-9F7D-3EFD-BAA3-94CDB2A7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23" y="1556653"/>
            <a:ext cx="853514" cy="8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B3B8F-3DCC-2383-4FC2-8AF717BD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E6FA58F0-0ACC-171B-F7BB-7A56554E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58" y="92081"/>
            <a:ext cx="3805238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3DE0A8-E08F-929F-83D3-8AA4E8E4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38" y="5139947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4E276DF6-8528-AB65-FF2C-EE447E0B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49C1851B-6A62-E39E-E8CA-292AEFB911F1}"/>
              </a:ext>
            </a:extLst>
          </p:cNvPr>
          <p:cNvSpPr/>
          <p:nvPr/>
        </p:nvSpPr>
        <p:spPr>
          <a:xfrm>
            <a:off x="165848" y="1979695"/>
            <a:ext cx="3344692" cy="109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Neumorphism</a:t>
            </a:r>
            <a:r>
              <a:rPr lang="en-US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(minimalistic men 3d)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DFED311E-D061-DCB8-31FE-95CCFD15CB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CA61EA8-110E-91D0-110E-99C70CFDF6A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7E4388A3-12E9-88BE-AD20-BF0BBB86D67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Trender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0E534-8601-E186-8A91-9603B7C7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1E6947-5092-1C78-4292-5D795B6D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10" y="3053245"/>
            <a:ext cx="2067537" cy="2034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5312E7-163C-F96D-4AD3-D8C2A1CB7A81}"/>
              </a:ext>
            </a:extLst>
          </p:cNvPr>
          <p:cNvSpPr txBox="1"/>
          <p:nvPr/>
        </p:nvSpPr>
        <p:spPr>
          <a:xfrm>
            <a:off x="6953843" y="1502267"/>
            <a:ext cx="536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Frosted Glass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B6BF5-D0C6-7399-5B14-A2A541343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121" y="3053245"/>
            <a:ext cx="2553843" cy="2476454"/>
          </a:xfrm>
          <a:prstGeom prst="rect">
            <a:avLst/>
          </a:prstGeom>
        </p:spPr>
      </p:pic>
      <p:sp>
        <p:nvSpPr>
          <p:cNvPr id="13" name="Google Shape;658;p44">
            <a:extLst>
              <a:ext uri="{FF2B5EF4-FFF2-40B4-BE49-F238E27FC236}">
                <a16:creationId xmlns:a16="http://schemas.microsoft.com/office/drawing/2014/main" id="{CFA72239-A121-0555-5C1C-C3F3D293A226}"/>
              </a:ext>
            </a:extLst>
          </p:cNvPr>
          <p:cNvSpPr/>
          <p:nvPr/>
        </p:nvSpPr>
        <p:spPr>
          <a:xfrm>
            <a:off x="4235696" y="2379956"/>
            <a:ext cx="3344692" cy="5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Frosted glass</a:t>
            </a:r>
            <a:r>
              <a:rPr lang="en-US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294CE-7A68-08BE-D3DA-36B0F233F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304" y="2018679"/>
            <a:ext cx="2082757" cy="4369262"/>
          </a:xfrm>
          <a:prstGeom prst="rect">
            <a:avLst/>
          </a:prstGeom>
        </p:spPr>
      </p:pic>
      <p:sp>
        <p:nvSpPr>
          <p:cNvPr id="15" name="Google Shape;658;p44">
            <a:extLst>
              <a:ext uri="{FF2B5EF4-FFF2-40B4-BE49-F238E27FC236}">
                <a16:creationId xmlns:a16="http://schemas.microsoft.com/office/drawing/2014/main" id="{88FF3EDD-BDD6-7E55-6E08-543D0F374CB9}"/>
              </a:ext>
            </a:extLst>
          </p:cNvPr>
          <p:cNvSpPr/>
          <p:nvPr/>
        </p:nvSpPr>
        <p:spPr>
          <a:xfrm>
            <a:off x="8489871" y="1087345"/>
            <a:ext cx="3344692" cy="9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Thumb friendly navigation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7D1EB4B-44CB-4BD7-8A04-05594F22B33D}"/>
              </a:ext>
            </a:extLst>
          </p:cNvPr>
          <p:cNvSpPr/>
          <p:nvPr/>
        </p:nvSpPr>
        <p:spPr>
          <a:xfrm rot="10800000">
            <a:off x="9936479" y="5529699"/>
            <a:ext cx="783771" cy="240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78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ABEEB3C5-7125-8150-1112-2748D48B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7B03C9C0-D156-6A55-20BA-EAF0E24B5DF7}"/>
              </a:ext>
            </a:extLst>
          </p:cNvPr>
          <p:cNvSpPr/>
          <p:nvPr/>
        </p:nvSpPr>
        <p:spPr>
          <a:xfrm>
            <a:off x="1011688" y="1773800"/>
            <a:ext cx="3344692" cy="55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3d </a:t>
            </a: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Colours</a:t>
            </a:r>
            <a:endParaRPr lang="en-US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B5B04BDD-F5F8-653C-1119-B13420C64B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BBFD9462-E2ED-EF02-ADAF-CEEC10CC602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395060C0-1ADF-16D8-F0AB-5E2AC288A8E6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Trender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82AD6-13C2-377A-2822-8528C387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62150-2AB0-5B6E-7286-5FE8294CD55B}"/>
              </a:ext>
            </a:extLst>
          </p:cNvPr>
          <p:cNvSpPr txBox="1"/>
          <p:nvPr/>
        </p:nvSpPr>
        <p:spPr>
          <a:xfrm>
            <a:off x="6953843" y="1502267"/>
            <a:ext cx="536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Frosted Glass</a:t>
            </a:r>
          </a:p>
        </p:txBody>
      </p:sp>
      <p:sp>
        <p:nvSpPr>
          <p:cNvPr id="15" name="Google Shape;658;p44">
            <a:extLst>
              <a:ext uri="{FF2B5EF4-FFF2-40B4-BE49-F238E27FC236}">
                <a16:creationId xmlns:a16="http://schemas.microsoft.com/office/drawing/2014/main" id="{1D93C61B-AB63-1107-25D7-1F481ED85C8A}"/>
              </a:ext>
            </a:extLst>
          </p:cNvPr>
          <p:cNvSpPr/>
          <p:nvPr/>
        </p:nvSpPr>
        <p:spPr>
          <a:xfrm>
            <a:off x="7071357" y="1364596"/>
            <a:ext cx="3840094" cy="9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Stilrena</a:t>
            </a: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Stora</a:t>
            </a: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fonter</a:t>
            </a: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med </a:t>
            </a:r>
            <a:r>
              <a:rPr lang="en-US" sz="2600" b="1" strike="noStrike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mycket</a:t>
            </a:r>
            <a:r>
              <a:rPr lang="en-US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Whitespace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6395D-442A-CC4D-A516-4D0522749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24" y="2519267"/>
            <a:ext cx="4280621" cy="3510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78B2C-E2B1-D0EF-C796-DF20BF3BB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147" y="2519267"/>
            <a:ext cx="5234839" cy="29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B3BC395-46C9-0D19-E205-8533250C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17A1C897-3EE0-88D2-746D-1FB7BDDB138F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EDA5CC8C-D1E7-FC0E-31ED-08EC2531742F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Vad är ett Design System?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5EE77FE2-AF38-4383-9CBF-0C309CC8896B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CBE56ED8-A83E-E832-3F71-F1E7FAA2C5EE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81DAC8C1-32F5-DA73-6CE9-D26D3C1C83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8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/>
          <p:nvPr/>
        </p:nvSpPr>
        <p:spPr>
          <a:xfrm>
            <a:off x="852841" y="3046164"/>
            <a:ext cx="4555182" cy="311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Design System är…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samling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regler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principer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levande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dokument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dokument som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samlar hela designspråket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Vanligtvis utformat för att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matcha en viss produkt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varumärke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349378" y="1562863"/>
            <a:ext cx="8184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komplett uppsättning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standarder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dokumentation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</a:p>
          <a:p>
            <a:pPr algn="ctr"/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principer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tillsammans med en verktygslåda som behövs </a:t>
            </a:r>
          </a:p>
          <a:p>
            <a:pPr algn="ctr"/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 att uppnå dessa standarder</a:t>
            </a: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69" y="1925863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75329" y="1936965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29E322-4836-B711-A004-CFF57ED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2" y="233527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F281-A947-A97F-F970-14C3D7FFAE2B}"/>
              </a:ext>
            </a:extLst>
          </p:cNvPr>
          <p:cNvSpPr txBox="1"/>
          <p:nvPr/>
        </p:nvSpPr>
        <p:spPr>
          <a:xfrm>
            <a:off x="8814523" y="276984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Intro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62742" y="290467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8D931-E469-3687-71E2-898BAA394248}"/>
              </a:ext>
            </a:extLst>
          </p:cNvPr>
          <p:cNvGrpSpPr/>
          <p:nvPr/>
        </p:nvGrpSpPr>
        <p:grpSpPr>
          <a:xfrm>
            <a:off x="1206131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14D294F2-AF92-0278-02CC-12FC807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28D1CA-3C7F-536C-4B24-366D56FF1097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F6C46-C256-9A0D-4BED-28DD7BACC0D9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C39849-963F-8FC7-B40F-FBF5690F886B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1D1EB2-3BF9-203D-914A-3692D0045509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E60A94-AB05-E59E-DA1C-DD2ED371D538}"/>
              </a:ext>
            </a:extLst>
          </p:cNvPr>
          <p:cNvSpPr txBox="1"/>
          <p:nvPr/>
        </p:nvSpPr>
        <p:spPr>
          <a:xfrm>
            <a:off x="9950836" y="5550823"/>
            <a:ext cx="224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Fördjupa din kunskap</a:t>
            </a:r>
            <a:endParaRPr lang="sv-SE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nternet Prosymbols Duotone icon">
            <a:extLst>
              <a:ext uri="{FF2B5EF4-FFF2-40B4-BE49-F238E27FC236}">
                <a16:creationId xmlns:a16="http://schemas.microsoft.com/office/drawing/2014/main" id="{F0AFA532-EEB1-43CB-1471-4A6ADC0E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331" y="452697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3698FF-30EE-5C64-CC37-66ADF222F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6742" y="139831"/>
            <a:ext cx="1425063" cy="815411"/>
          </a:xfrm>
          <a:prstGeom prst="rect">
            <a:avLst/>
          </a:prstGeom>
        </p:spPr>
      </p:pic>
      <p:sp>
        <p:nvSpPr>
          <p:cNvPr id="10" name="Google Shape;658;p44">
            <a:extLst>
              <a:ext uri="{FF2B5EF4-FFF2-40B4-BE49-F238E27FC236}">
                <a16:creationId xmlns:a16="http://schemas.microsoft.com/office/drawing/2014/main" id="{78DA43EC-C2CD-39F4-A407-1C4F781BC63D}"/>
              </a:ext>
            </a:extLst>
          </p:cNvPr>
          <p:cNvSpPr/>
          <p:nvPr/>
        </p:nvSpPr>
        <p:spPr>
          <a:xfrm>
            <a:off x="5930536" y="3048683"/>
            <a:ext cx="4555182" cy="264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Design System inkluderar…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Varumärkesvärden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Designprinciper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Varumärkesidentitet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Stilguide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Komponenter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&amp;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Mönster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Bästa metoder &amp;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Riktlinjer</a:t>
            </a:r>
          </a:p>
        </p:txBody>
      </p:sp>
    </p:spTree>
    <p:extLst>
      <p:ext uri="{BB962C8B-B14F-4D97-AF65-F5344CB8AC3E}">
        <p14:creationId xmlns:p14="http://schemas.microsoft.com/office/powerpoint/2010/main" val="230084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03854564-8893-3BA0-E0EF-A96B91005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>
            <a:extLst>
              <a:ext uri="{FF2B5EF4-FFF2-40B4-BE49-F238E27FC236}">
                <a16:creationId xmlns:a16="http://schemas.microsoft.com/office/drawing/2014/main" id="{296B836B-0D67-C2C8-84AA-4DFA99FFAF61}"/>
              </a:ext>
            </a:extLst>
          </p:cNvPr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>
            <a:extLst>
              <a:ext uri="{FF2B5EF4-FFF2-40B4-BE49-F238E27FC236}">
                <a16:creationId xmlns:a16="http://schemas.microsoft.com/office/drawing/2014/main" id="{FAE67D32-CD9F-5674-B476-F564BC4EBAC5}"/>
              </a:ext>
            </a:extLst>
          </p:cNvPr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Designprinciper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17922257-816A-F006-AE43-B615DA4B7174}"/>
              </a:ext>
            </a:extLst>
          </p:cNvPr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>
            <a:extLst>
              <a:ext uri="{FF2B5EF4-FFF2-40B4-BE49-F238E27FC236}">
                <a16:creationId xmlns:a16="http://schemas.microsoft.com/office/drawing/2014/main" id="{53E83584-2F9A-BC28-DAE4-AC2D3D65523C}"/>
              </a:ext>
            </a:extLst>
          </p:cNvPr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>
            <a:extLst>
              <a:ext uri="{FF2B5EF4-FFF2-40B4-BE49-F238E27FC236}">
                <a16:creationId xmlns:a16="http://schemas.microsoft.com/office/drawing/2014/main" id="{4C97F606-4CEB-BFAE-E4F0-0A5CD0E36D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894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12527</TotalTime>
  <Words>3231</Words>
  <Application>Microsoft Office PowerPoint</Application>
  <PresentationFormat>Widescreen</PresentationFormat>
  <Paragraphs>612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Bradley Hand ITC</vt:lpstr>
      <vt:lpstr>Calibri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2</cp:revision>
  <dcterms:created xsi:type="dcterms:W3CDTF">2020-11-22T13:16:43Z</dcterms:created>
  <dcterms:modified xsi:type="dcterms:W3CDTF">2024-03-18T14:19:44Z</dcterms:modified>
</cp:coreProperties>
</file>